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theme/theme2.xml" ContentType="application/vnd.openxmlformats-officedocument.theme+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theme/theme3.xml" ContentType="application/vnd.openxmlformats-officedocument.theme+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theme/theme4.xml" ContentType="application/vnd.openxmlformats-officedocument.theme+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theme/theme5.xml" ContentType="application/vnd.openxmlformats-officedocument.theme+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theme/theme6.xml" ContentType="application/vnd.openxmlformats-officedocument.theme+xml"/>
  <Override PartName="/ppt/theme/theme7.xml" ContentType="application/vnd.openxmlformats-officedocument.theme+xml"/>
  <Override PartName="/ppt/theme/theme8.xml" ContentType="application/vnd.openxmlformats-officedocument.theme+xml"/>
  <Override PartName="/ppt/notesSlides/notesSlide1.xml" ContentType="application/vnd.openxmlformats-officedocument.presentationml.notesSlide+xml"/>
  <Override PartName="/ppt/changesInfos/changesInfo1.xml" ContentType="application/vnd.ms-powerpoint.changes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74" r:id="rId1"/>
    <p:sldMasterId id="2147483687" r:id="rId2"/>
    <p:sldMasterId id="2147483699" r:id="rId3"/>
    <p:sldMasterId id="2147483711" r:id="rId4"/>
    <p:sldMasterId id="2147483723" r:id="rId5"/>
    <p:sldMasterId id="2147483735" r:id="rId6"/>
  </p:sldMasterIdLst>
  <p:notesMasterIdLst>
    <p:notesMasterId r:id="rId10"/>
  </p:notesMasterIdLst>
  <p:handoutMasterIdLst>
    <p:handoutMasterId r:id="rId11"/>
  </p:handoutMasterIdLst>
  <p:sldIdLst>
    <p:sldId id="285" r:id="rId7"/>
    <p:sldId id="286" r:id="rId8"/>
    <p:sldId id="264" r:id="rId9"/>
  </p:sldIdLst>
  <p:sldSz cx="12192000" cy="6858000"/>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3" orient="horz" pos="168" userDrawn="1">
          <p15:clr>
            <a:srgbClr val="A4A3A4"/>
          </p15:clr>
        </p15:guide>
        <p15:guide id="6" pos="528" userDrawn="1">
          <p15:clr>
            <a:srgbClr val="A4A3A4"/>
          </p15:clr>
        </p15:guide>
        <p15:guide id="7" pos="7152"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F020719-0EC4-9B59-7D06-53A367C9C98A}" name="Matthew A Krevis" initials="MAK" userId="S::Matthew.Krevis@umb.edu::e9573478-d1b0-4fef-a4ab-a4b2ca81265e" providerId="AD"/>
  <p188:author id="{C5EDCED2-E3B0-4F64-912F-A8A5ADD91359}" name="Chris Giuliani" initials="CG" userId="S::Chris.Giuliani@umb.edu::a8b51b93-8b32-4b93-a1ab-f39f4ef9826a"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Kim Getker" initials="KG" lastIdx="1" clrIdx="0"/>
  <p:cmAuthor id="2" name="Kim Getker" initials="KG [2]" lastIdx="1" clrIdx="1"/>
  <p:cmAuthor id="3" name="Kim Getker" initials="KG [3]" lastIdx="1" clrIdx="2"/>
  <p:cmAuthor id="4" name="Kim Getker" initials="KG [4]" lastIdx="1" clrIdx="3"/>
  <p:cmAuthor id="5" name="Kim Getker" initials="KG [5]" lastIdx="1" clrIdx="4"/>
  <p:cmAuthor id="6" name="Kim Getker" initials="KG [6]" lastIdx="1" clrIdx="5"/>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66666"/>
    <a:srgbClr val="43516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5FD0F851-EC5A-4D38-B0AD-8093EC10F338}" styleName="Light Style 1 - Accent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580" autoAdjust="0"/>
    <p:restoredTop sz="94444" autoAdjust="0"/>
  </p:normalViewPr>
  <p:slideViewPr>
    <p:cSldViewPr snapToGrid="0" snapToObjects="1" showGuides="1">
      <p:cViewPr varScale="1">
        <p:scale>
          <a:sx n="105" d="100"/>
          <a:sy n="105" d="100"/>
        </p:scale>
        <p:origin x="858" y="114"/>
      </p:cViewPr>
      <p:guideLst>
        <p:guide orient="horz" pos="2160"/>
        <p:guide orient="horz" pos="168"/>
        <p:guide pos="528"/>
        <p:guide pos="7152"/>
      </p:guideLst>
    </p:cSldViewPr>
  </p:slideViewPr>
  <p:notesTextViewPr>
    <p:cViewPr>
      <p:scale>
        <a:sx n="1" d="1"/>
        <a:sy n="1" d="1"/>
      </p:scale>
      <p:origin x="0" y="0"/>
    </p:cViewPr>
  </p:notesTextViewPr>
  <p:notesViewPr>
    <p:cSldViewPr snapToGrid="0" snapToObjects="1" showGuides="1">
      <p:cViewPr varScale="1">
        <p:scale>
          <a:sx n="73" d="100"/>
          <a:sy n="73" d="100"/>
        </p:scale>
        <p:origin x="3560" y="20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presProps" Target="presProps.xml"/><Relationship Id="rId18" Type="http://schemas.microsoft.com/office/2018/10/relationships/authors" Target="authors.xml"/><Relationship Id="rId3" Type="http://schemas.openxmlformats.org/officeDocument/2006/relationships/slideMaster" Target="slideMasters/slideMaster3.xml"/><Relationship Id="rId7" Type="http://schemas.openxmlformats.org/officeDocument/2006/relationships/slide" Target="slides/slide1.xml"/><Relationship Id="rId12" Type="http://schemas.openxmlformats.org/officeDocument/2006/relationships/commentAuthors" Target="commentAuthors.xml"/><Relationship Id="rId17" Type="http://schemas.microsoft.com/office/2016/11/relationships/changesInfo" Target="changesInfos/changesInfo1.xml"/><Relationship Id="rId2" Type="http://schemas.openxmlformats.org/officeDocument/2006/relationships/slideMaster" Target="slideMasters/slideMaster2.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handoutMaster" Target="handoutMasters/handoutMaster1.xml"/><Relationship Id="rId5" Type="http://schemas.openxmlformats.org/officeDocument/2006/relationships/slideMaster" Target="slideMasters/slideMaster5.xml"/><Relationship Id="rId15" Type="http://schemas.openxmlformats.org/officeDocument/2006/relationships/theme" Target="theme/theme1.xml"/><Relationship Id="rId10" Type="http://schemas.openxmlformats.org/officeDocument/2006/relationships/notesMaster" Target="notesMasters/notesMaster1.xml"/><Relationship Id="rId4" Type="http://schemas.openxmlformats.org/officeDocument/2006/relationships/slideMaster" Target="slideMasters/slideMaster4.xml"/><Relationship Id="rId9" Type="http://schemas.openxmlformats.org/officeDocument/2006/relationships/slide" Target="slides/slide3.xml"/><Relationship Id="rId14"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atthew A Krevis" userId="e9573478-d1b0-4fef-a4ab-a4b2ca81265e" providerId="ADAL" clId="{386F7985-862F-4B55-BBBF-6AF5EAFC319B}"/>
    <pc:docChg chg="custSel delSld modSld">
      <pc:chgData name="Matthew A Krevis" userId="e9573478-d1b0-4fef-a4ab-a4b2ca81265e" providerId="ADAL" clId="{386F7985-862F-4B55-BBBF-6AF5EAFC319B}" dt="2024-10-07T14:59:20.267" v="987" actId="47"/>
      <pc:docMkLst>
        <pc:docMk/>
      </pc:docMkLst>
      <pc:sldChg chg="modSp mod">
        <pc:chgData name="Matthew A Krevis" userId="e9573478-d1b0-4fef-a4ab-a4b2ca81265e" providerId="ADAL" clId="{386F7985-862F-4B55-BBBF-6AF5EAFC319B}" dt="2024-10-07T14:59:15.843" v="986" actId="6549"/>
        <pc:sldMkLst>
          <pc:docMk/>
          <pc:sldMk cId="308844329" sldId="264"/>
        </pc:sldMkLst>
        <pc:spChg chg="mod">
          <ac:chgData name="Matthew A Krevis" userId="e9573478-d1b0-4fef-a4ab-a4b2ca81265e" providerId="ADAL" clId="{386F7985-862F-4B55-BBBF-6AF5EAFC319B}" dt="2024-10-07T14:59:15.843" v="986" actId="6549"/>
          <ac:spMkLst>
            <pc:docMk/>
            <pc:sldMk cId="308844329" sldId="264"/>
            <ac:spMk id="6" creationId="{00000000-0000-0000-0000-000000000000}"/>
          </ac:spMkLst>
        </pc:spChg>
      </pc:sldChg>
      <pc:sldChg chg="modSp mod">
        <pc:chgData name="Matthew A Krevis" userId="e9573478-d1b0-4fef-a4ab-a4b2ca81265e" providerId="ADAL" clId="{386F7985-862F-4B55-BBBF-6AF5EAFC319B}" dt="2024-10-07T13:37:32.783" v="3" actId="20577"/>
        <pc:sldMkLst>
          <pc:docMk/>
          <pc:sldMk cId="2390302688" sldId="285"/>
        </pc:sldMkLst>
        <pc:spChg chg="mod">
          <ac:chgData name="Matthew A Krevis" userId="e9573478-d1b0-4fef-a4ab-a4b2ca81265e" providerId="ADAL" clId="{386F7985-862F-4B55-BBBF-6AF5EAFC319B}" dt="2024-10-07T13:37:32.783" v="3" actId="20577"/>
          <ac:spMkLst>
            <pc:docMk/>
            <pc:sldMk cId="2390302688" sldId="285"/>
            <ac:spMk id="11" creationId="{02FCF205-44A1-4788-A249-7DD88951A120}"/>
          </ac:spMkLst>
        </pc:spChg>
      </pc:sldChg>
      <pc:sldChg chg="modSp mod">
        <pc:chgData name="Matthew A Krevis" userId="e9573478-d1b0-4fef-a4ab-a4b2ca81265e" providerId="ADAL" clId="{386F7985-862F-4B55-BBBF-6AF5EAFC319B}" dt="2024-10-07T13:38:59.364" v="64" actId="20577"/>
        <pc:sldMkLst>
          <pc:docMk/>
          <pc:sldMk cId="385496337" sldId="286"/>
        </pc:sldMkLst>
        <pc:spChg chg="mod">
          <ac:chgData name="Matthew A Krevis" userId="e9573478-d1b0-4fef-a4ab-a4b2ca81265e" providerId="ADAL" clId="{386F7985-862F-4B55-BBBF-6AF5EAFC319B}" dt="2024-10-07T13:37:38.323" v="5" actId="20577"/>
          <ac:spMkLst>
            <pc:docMk/>
            <pc:sldMk cId="385496337" sldId="286"/>
            <ac:spMk id="2" creationId="{67681F08-7C9B-40B3-9A60-8B53746E95B4}"/>
          </ac:spMkLst>
        </pc:spChg>
        <pc:spChg chg="mod">
          <ac:chgData name="Matthew A Krevis" userId="e9573478-d1b0-4fef-a4ab-a4b2ca81265e" providerId="ADAL" clId="{386F7985-862F-4B55-BBBF-6AF5EAFC319B}" dt="2024-10-07T13:38:59.364" v="64" actId="20577"/>
          <ac:spMkLst>
            <pc:docMk/>
            <pc:sldMk cId="385496337" sldId="286"/>
            <ac:spMk id="3" creationId="{C893FC37-60B4-424F-BF13-D5CF15F7D67D}"/>
          </ac:spMkLst>
        </pc:spChg>
      </pc:sldChg>
      <pc:sldChg chg="del">
        <pc:chgData name="Matthew A Krevis" userId="e9573478-d1b0-4fef-a4ab-a4b2ca81265e" providerId="ADAL" clId="{386F7985-862F-4B55-BBBF-6AF5EAFC319B}" dt="2024-10-07T14:59:20.267" v="987" actId="47"/>
        <pc:sldMkLst>
          <pc:docMk/>
          <pc:sldMk cId="262545039" sldId="287"/>
        </pc:sldMkLst>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8.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5"/>
          </a:xfrm>
          <a:prstGeom prst="rect">
            <a:avLst/>
          </a:prstGeom>
        </p:spPr>
        <p:txBody>
          <a:bodyPr vert="horz" lIns="93175" tIns="46587" rIns="93175" bIns="46587" rtlCol="0"/>
          <a:lstStyle>
            <a:lvl1pPr algn="l">
              <a:defRPr sz="1200"/>
            </a:lvl1pPr>
          </a:lstStyle>
          <a:p>
            <a:endParaRPr lang="en-US"/>
          </a:p>
        </p:txBody>
      </p:sp>
      <p:sp>
        <p:nvSpPr>
          <p:cNvPr id="3" name="Date Placeholder 2"/>
          <p:cNvSpPr>
            <a:spLocks noGrp="1"/>
          </p:cNvSpPr>
          <p:nvPr>
            <p:ph type="dt" sz="quarter" idx="1"/>
          </p:nvPr>
        </p:nvSpPr>
        <p:spPr>
          <a:xfrm>
            <a:off x="3970939" y="0"/>
            <a:ext cx="3037840" cy="466435"/>
          </a:xfrm>
          <a:prstGeom prst="rect">
            <a:avLst/>
          </a:prstGeom>
        </p:spPr>
        <p:txBody>
          <a:bodyPr vert="horz" lIns="93175" tIns="46587" rIns="93175" bIns="46587" rtlCol="0"/>
          <a:lstStyle>
            <a:lvl1pPr algn="r">
              <a:defRPr sz="1200"/>
            </a:lvl1pPr>
          </a:lstStyle>
          <a:p>
            <a:fld id="{DBB6832E-8820-FD47-A2FA-4CB0641517D4}" type="datetimeFigureOut">
              <a:rPr lang="en-US" smtClean="0"/>
              <a:t>10/7/2024</a:t>
            </a:fld>
            <a:endParaRPr lang="en-US"/>
          </a:p>
        </p:txBody>
      </p:sp>
      <p:sp>
        <p:nvSpPr>
          <p:cNvPr id="4" name="Footer Placeholder 3"/>
          <p:cNvSpPr>
            <a:spLocks noGrp="1"/>
          </p:cNvSpPr>
          <p:nvPr>
            <p:ph type="ftr" sz="quarter" idx="2"/>
          </p:nvPr>
        </p:nvSpPr>
        <p:spPr>
          <a:xfrm>
            <a:off x="0" y="8829968"/>
            <a:ext cx="3037840" cy="466434"/>
          </a:xfrm>
          <a:prstGeom prst="rect">
            <a:avLst/>
          </a:prstGeom>
        </p:spPr>
        <p:txBody>
          <a:bodyPr vert="horz" lIns="93175" tIns="46587" rIns="93175" bIns="46587" rtlCol="0" anchor="b"/>
          <a:lstStyle>
            <a:lvl1pPr algn="l">
              <a:defRPr sz="1200"/>
            </a:lvl1pPr>
          </a:lstStyle>
          <a:p>
            <a:endParaRPr lang="en-US"/>
          </a:p>
        </p:txBody>
      </p:sp>
      <p:sp>
        <p:nvSpPr>
          <p:cNvPr id="5" name="Slide Number Placeholder 4"/>
          <p:cNvSpPr>
            <a:spLocks noGrp="1"/>
          </p:cNvSpPr>
          <p:nvPr>
            <p:ph type="sldNum" sz="quarter" idx="3"/>
          </p:nvPr>
        </p:nvSpPr>
        <p:spPr>
          <a:xfrm>
            <a:off x="3970939" y="8829968"/>
            <a:ext cx="3037840" cy="466434"/>
          </a:xfrm>
          <a:prstGeom prst="rect">
            <a:avLst/>
          </a:prstGeom>
        </p:spPr>
        <p:txBody>
          <a:bodyPr vert="horz" lIns="93175" tIns="46587" rIns="93175" bIns="46587" rtlCol="0" anchor="b"/>
          <a:lstStyle>
            <a:lvl1pPr algn="r">
              <a:defRPr sz="1200"/>
            </a:lvl1pPr>
          </a:lstStyle>
          <a:p>
            <a:fld id="{3503BA01-7BCE-3348-B7D1-E8CB1F6C00B1}" type="slidenum">
              <a:rPr lang="en-US" smtClean="0"/>
              <a:t>‹#›</a:t>
            </a:fld>
            <a:endParaRPr lang="en-US"/>
          </a:p>
        </p:txBody>
      </p:sp>
    </p:spTree>
    <p:extLst>
      <p:ext uri="{BB962C8B-B14F-4D97-AF65-F5344CB8AC3E}">
        <p14:creationId xmlns:p14="http://schemas.microsoft.com/office/powerpoint/2010/main" val="1420570800"/>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5"/>
          </a:xfrm>
          <a:prstGeom prst="rect">
            <a:avLst/>
          </a:prstGeom>
        </p:spPr>
        <p:txBody>
          <a:bodyPr vert="horz" lIns="93175" tIns="46587" rIns="93175" bIns="46587" rtlCol="0"/>
          <a:lstStyle>
            <a:lvl1pPr algn="l">
              <a:defRPr sz="1200" b="0" i="0">
                <a:latin typeface="20 db" charset="0"/>
              </a:defRPr>
            </a:lvl1pPr>
          </a:lstStyle>
          <a:p>
            <a:endParaRPr lang="en-US" dirty="0"/>
          </a:p>
        </p:txBody>
      </p:sp>
      <p:sp>
        <p:nvSpPr>
          <p:cNvPr id="3" name="Date Placeholder 2"/>
          <p:cNvSpPr>
            <a:spLocks noGrp="1"/>
          </p:cNvSpPr>
          <p:nvPr>
            <p:ph type="dt" idx="1"/>
          </p:nvPr>
        </p:nvSpPr>
        <p:spPr>
          <a:xfrm>
            <a:off x="3970939" y="0"/>
            <a:ext cx="3037840" cy="466435"/>
          </a:xfrm>
          <a:prstGeom prst="rect">
            <a:avLst/>
          </a:prstGeom>
        </p:spPr>
        <p:txBody>
          <a:bodyPr vert="horz" lIns="93175" tIns="46587" rIns="93175" bIns="46587" rtlCol="0"/>
          <a:lstStyle>
            <a:lvl1pPr algn="r">
              <a:defRPr sz="1200" b="0" i="0">
                <a:latin typeface="20 db" charset="0"/>
              </a:defRPr>
            </a:lvl1pPr>
          </a:lstStyle>
          <a:p>
            <a:fld id="{CC217BA0-315D-174F-B890-48F013C6A778}" type="datetimeFigureOut">
              <a:rPr lang="en-US" smtClean="0"/>
              <a:pPr/>
              <a:t>10/7/2024</a:t>
            </a:fld>
            <a:endParaRPr lang="en-US" dirty="0"/>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5" tIns="46587" rIns="93175" bIns="46587" rtlCol="0" anchor="ctr"/>
          <a:lstStyle/>
          <a:p>
            <a:endParaRPr lang="en-US" dirty="0"/>
          </a:p>
        </p:txBody>
      </p:sp>
      <p:sp>
        <p:nvSpPr>
          <p:cNvPr id="5" name="Notes Placeholder 4"/>
          <p:cNvSpPr>
            <a:spLocks noGrp="1"/>
          </p:cNvSpPr>
          <p:nvPr>
            <p:ph type="body" sz="quarter" idx="3"/>
          </p:nvPr>
        </p:nvSpPr>
        <p:spPr>
          <a:xfrm>
            <a:off x="701040" y="4473892"/>
            <a:ext cx="5608320" cy="3660457"/>
          </a:xfrm>
          <a:prstGeom prst="rect">
            <a:avLst/>
          </a:prstGeom>
        </p:spPr>
        <p:txBody>
          <a:bodyPr vert="horz" lIns="93175" tIns="46587" rIns="93175" bIns="46587" rtlCol="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5"/>
          <p:cNvSpPr>
            <a:spLocks noGrp="1"/>
          </p:cNvSpPr>
          <p:nvPr>
            <p:ph type="ftr" sz="quarter" idx="4"/>
          </p:nvPr>
        </p:nvSpPr>
        <p:spPr>
          <a:xfrm>
            <a:off x="0" y="8829968"/>
            <a:ext cx="3037840" cy="466434"/>
          </a:xfrm>
          <a:prstGeom prst="rect">
            <a:avLst/>
          </a:prstGeom>
        </p:spPr>
        <p:txBody>
          <a:bodyPr vert="horz" lIns="93175" tIns="46587" rIns="93175" bIns="46587" rtlCol="0" anchor="b"/>
          <a:lstStyle>
            <a:lvl1pPr algn="l">
              <a:defRPr sz="1200" b="0" i="0">
                <a:latin typeface="20 db" charset="0"/>
              </a:defRPr>
            </a:lvl1pPr>
          </a:lstStyle>
          <a:p>
            <a:endParaRPr lang="en-US" dirty="0"/>
          </a:p>
        </p:txBody>
      </p:sp>
      <p:sp>
        <p:nvSpPr>
          <p:cNvPr id="7" name="Slide Number Placeholder 6"/>
          <p:cNvSpPr>
            <a:spLocks noGrp="1"/>
          </p:cNvSpPr>
          <p:nvPr>
            <p:ph type="sldNum" sz="quarter" idx="5"/>
          </p:nvPr>
        </p:nvSpPr>
        <p:spPr>
          <a:xfrm>
            <a:off x="3970939" y="8829968"/>
            <a:ext cx="3037840" cy="466434"/>
          </a:xfrm>
          <a:prstGeom prst="rect">
            <a:avLst/>
          </a:prstGeom>
        </p:spPr>
        <p:txBody>
          <a:bodyPr vert="horz" lIns="93175" tIns="46587" rIns="93175" bIns="46587" rtlCol="0" anchor="b"/>
          <a:lstStyle>
            <a:lvl1pPr algn="r">
              <a:defRPr sz="1200" b="0" i="0">
                <a:latin typeface="20 db" charset="0"/>
              </a:defRPr>
            </a:lvl1pPr>
          </a:lstStyle>
          <a:p>
            <a:fld id="{D23D616E-FAFF-0246-8008-410B45D7CB1E}" type="slidenum">
              <a:rPr lang="en-US" smtClean="0"/>
              <a:pPr/>
              <a:t>‹#›</a:t>
            </a:fld>
            <a:endParaRPr lang="en-US" dirty="0"/>
          </a:p>
        </p:txBody>
      </p:sp>
    </p:spTree>
    <p:extLst>
      <p:ext uri="{BB962C8B-B14F-4D97-AF65-F5344CB8AC3E}">
        <p14:creationId xmlns:p14="http://schemas.microsoft.com/office/powerpoint/2010/main" val="1071079523"/>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b="0" i="0" kern="1200">
        <a:solidFill>
          <a:schemeClr val="tx1"/>
        </a:solidFill>
        <a:latin typeface="20 db" charset="0"/>
        <a:ea typeface="+mn-ea"/>
        <a:cs typeface="+mn-cs"/>
      </a:defRPr>
    </a:lvl1pPr>
    <a:lvl2pPr marL="457200" algn="l" defTabSz="914400" rtl="0" eaLnBrk="1" latinLnBrk="0" hangingPunct="1">
      <a:defRPr sz="1200" b="0" i="0" kern="1200">
        <a:solidFill>
          <a:schemeClr val="tx1"/>
        </a:solidFill>
        <a:latin typeface="20 db" charset="0"/>
        <a:ea typeface="+mn-ea"/>
        <a:cs typeface="+mn-cs"/>
      </a:defRPr>
    </a:lvl2pPr>
    <a:lvl3pPr marL="914400" algn="l" defTabSz="914400" rtl="0" eaLnBrk="1" latinLnBrk="0" hangingPunct="1">
      <a:defRPr sz="1200" b="0" i="0" kern="1200">
        <a:solidFill>
          <a:schemeClr val="tx1"/>
        </a:solidFill>
        <a:latin typeface="20 db" charset="0"/>
        <a:ea typeface="+mn-ea"/>
        <a:cs typeface="+mn-cs"/>
      </a:defRPr>
    </a:lvl3pPr>
    <a:lvl4pPr marL="1371600" algn="l" defTabSz="914400" rtl="0" eaLnBrk="1" latinLnBrk="0" hangingPunct="1">
      <a:defRPr sz="1200" b="0" i="0" kern="1200">
        <a:solidFill>
          <a:schemeClr val="tx1"/>
        </a:solidFill>
        <a:latin typeface="20 db" charset="0"/>
        <a:ea typeface="+mn-ea"/>
        <a:cs typeface="+mn-cs"/>
      </a:defRPr>
    </a:lvl4pPr>
    <a:lvl5pPr marL="1828800" algn="l" defTabSz="914400" rtl="0" eaLnBrk="1" latinLnBrk="0" hangingPunct="1">
      <a:defRPr sz="1200" b="0" i="0" kern="1200">
        <a:solidFill>
          <a:schemeClr val="tx1"/>
        </a:solidFill>
        <a:latin typeface="20 db"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23D616E-FAFF-0246-8008-410B45D7CB1E}" type="slidenum">
              <a:rPr lang="en-US" smtClean="0"/>
              <a:t>3</a:t>
            </a:fld>
            <a:endParaRPr lang="en-US"/>
          </a:p>
        </p:txBody>
      </p:sp>
    </p:spTree>
    <p:extLst>
      <p:ext uri="{BB962C8B-B14F-4D97-AF65-F5344CB8AC3E}">
        <p14:creationId xmlns:p14="http://schemas.microsoft.com/office/powerpoint/2010/main" val="182897252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55C965-78A0-7F40-A06D-95DFF25EF29E}"/>
              </a:ext>
            </a:extLst>
          </p:cNvPr>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69523F4E-96A6-2A4C-96E1-622815E0796D}"/>
              </a:ext>
            </a:extLst>
          </p:cNvPr>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7EF3D845-8E03-294F-98B5-B8B8CBBCE17A}"/>
              </a:ext>
            </a:extLst>
          </p:cNvPr>
          <p:cNvSpPr>
            <a:spLocks noGrp="1"/>
          </p:cNvSpPr>
          <p:nvPr>
            <p:ph type="dt" sz="half" idx="10"/>
          </p:nvPr>
        </p:nvSpPr>
        <p:spPr/>
        <p:txBody>
          <a:bodyPr/>
          <a:lstStyle/>
          <a:p>
            <a:fld id="{C645F87B-3609-E948-B47C-125B941DAE5D}" type="datetimeFigureOut">
              <a:rPr lang="en-US" smtClean="0"/>
              <a:t>10/7/2024</a:t>
            </a:fld>
            <a:endParaRPr lang="en-US"/>
          </a:p>
        </p:txBody>
      </p:sp>
      <p:sp>
        <p:nvSpPr>
          <p:cNvPr id="5" name="Footer Placeholder 4">
            <a:extLst>
              <a:ext uri="{FF2B5EF4-FFF2-40B4-BE49-F238E27FC236}">
                <a16:creationId xmlns:a16="http://schemas.microsoft.com/office/drawing/2014/main" id="{98F0573A-2CEE-FD43-8DD0-4D311A7ACBD3}"/>
              </a:ext>
            </a:extLst>
          </p:cNvPr>
          <p:cNvSpPr>
            <a:spLocks noGrp="1"/>
          </p:cNvSpPr>
          <p:nvPr>
            <p:ph type="ftr" sz="quarter" idx="11"/>
          </p:nvPr>
        </p:nvSpPr>
        <p:spPr/>
        <p:txBody>
          <a:bodyPr/>
          <a:lstStyle/>
          <a:p>
            <a:r>
              <a:rPr lang="en-US"/>
              <a:t>Footer as Needed</a:t>
            </a:r>
            <a:endParaRPr lang="en-US" dirty="0"/>
          </a:p>
        </p:txBody>
      </p:sp>
      <p:sp>
        <p:nvSpPr>
          <p:cNvPr id="6" name="Slide Number Placeholder 5">
            <a:extLst>
              <a:ext uri="{FF2B5EF4-FFF2-40B4-BE49-F238E27FC236}">
                <a16:creationId xmlns:a16="http://schemas.microsoft.com/office/drawing/2014/main" id="{BF97C025-C733-AE47-AD3D-5CDB33948ED6}"/>
              </a:ext>
            </a:extLst>
          </p:cNvPr>
          <p:cNvSpPr>
            <a:spLocks noGrp="1"/>
          </p:cNvSpPr>
          <p:nvPr>
            <p:ph type="sldNum" sz="quarter" idx="12"/>
          </p:nvPr>
        </p:nvSpPr>
        <p:spPr/>
        <p:txBody>
          <a:bodyPr/>
          <a:lstStyle/>
          <a:p>
            <a:fld id="{65625F11-EADC-2944-8437-490DA1E2084F}" type="slidenum">
              <a:rPr lang="en-US" smtClean="0"/>
              <a:pPr/>
              <a:t>‹#›</a:t>
            </a:fld>
            <a:endParaRPr lang="en-US" dirty="0"/>
          </a:p>
        </p:txBody>
      </p:sp>
    </p:spTree>
    <p:extLst>
      <p:ext uri="{BB962C8B-B14F-4D97-AF65-F5344CB8AC3E}">
        <p14:creationId xmlns:p14="http://schemas.microsoft.com/office/powerpoint/2010/main" val="3366563532"/>
      </p:ext>
    </p:extLst>
  </p:cSld>
  <p:clrMapOvr>
    <a:masterClrMapping/>
  </p:clrMapOvr>
  <p:hf hdr="0" dt="0"/>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CF08D1-05C1-4F42-8407-D3E7DEB70AA2}"/>
              </a:ext>
            </a:extLst>
          </p:cNvPr>
          <p:cNvSpPr>
            <a:spLocks noGrp="1"/>
          </p:cNvSpPr>
          <p:nvPr>
            <p:ph type="title"/>
          </p:nvPr>
        </p:nvSpPr>
        <p:spPr>
          <a:xfrm>
            <a:off x="838200" y="365126"/>
            <a:ext cx="10515600" cy="1325563"/>
          </a:xfrm>
          <a:prstGeom prst="rect">
            <a:avLst/>
          </a:prstGeom>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916030B4-2789-A94B-B204-4B6CC22A2AD2}"/>
              </a:ext>
            </a:extLst>
          </p:cNvPr>
          <p:cNvSpPr>
            <a:spLocks noGrp="1"/>
          </p:cNvSpPr>
          <p:nvPr>
            <p:ph type="body" orient="vert" idx="1"/>
          </p:nvPr>
        </p:nvSpPr>
        <p:spPr>
          <a:xfrm>
            <a:off x="838200" y="1825625"/>
            <a:ext cx="10515600" cy="43513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116DF2A-E86D-0D47-9FA6-DF272385A4A7}"/>
              </a:ext>
            </a:extLst>
          </p:cNvPr>
          <p:cNvSpPr>
            <a:spLocks noGrp="1"/>
          </p:cNvSpPr>
          <p:nvPr>
            <p:ph type="dt" sz="half" idx="10"/>
          </p:nvPr>
        </p:nvSpPr>
        <p:spPr/>
        <p:txBody>
          <a:bodyPr/>
          <a:lstStyle/>
          <a:p>
            <a:fld id="{C645F87B-3609-E948-B47C-125B941DAE5D}" type="datetimeFigureOut">
              <a:rPr lang="en-US" smtClean="0"/>
              <a:t>10/7/2024</a:t>
            </a:fld>
            <a:endParaRPr lang="en-US"/>
          </a:p>
        </p:txBody>
      </p:sp>
      <p:sp>
        <p:nvSpPr>
          <p:cNvPr id="5" name="Footer Placeholder 4">
            <a:extLst>
              <a:ext uri="{FF2B5EF4-FFF2-40B4-BE49-F238E27FC236}">
                <a16:creationId xmlns:a16="http://schemas.microsoft.com/office/drawing/2014/main" id="{EA1A9FBD-3863-B84E-8C96-EACC6FF6CE67}"/>
              </a:ext>
            </a:extLst>
          </p:cNvPr>
          <p:cNvSpPr>
            <a:spLocks noGrp="1"/>
          </p:cNvSpPr>
          <p:nvPr>
            <p:ph type="ftr" sz="quarter" idx="11"/>
          </p:nvPr>
        </p:nvSpPr>
        <p:spPr/>
        <p:txBody>
          <a:bodyPr/>
          <a:lstStyle/>
          <a:p>
            <a:r>
              <a:rPr lang="en-US"/>
              <a:t>Footer as Needed</a:t>
            </a:r>
            <a:endParaRPr lang="en-US" dirty="0"/>
          </a:p>
        </p:txBody>
      </p:sp>
      <p:sp>
        <p:nvSpPr>
          <p:cNvPr id="6" name="Slide Number Placeholder 5">
            <a:extLst>
              <a:ext uri="{FF2B5EF4-FFF2-40B4-BE49-F238E27FC236}">
                <a16:creationId xmlns:a16="http://schemas.microsoft.com/office/drawing/2014/main" id="{3F8B88B7-5E57-5644-AC89-E9CBC4F0AF72}"/>
              </a:ext>
            </a:extLst>
          </p:cNvPr>
          <p:cNvSpPr>
            <a:spLocks noGrp="1"/>
          </p:cNvSpPr>
          <p:nvPr>
            <p:ph type="sldNum" sz="quarter" idx="12"/>
          </p:nvPr>
        </p:nvSpPr>
        <p:spPr/>
        <p:txBody>
          <a:bodyPr/>
          <a:lstStyle/>
          <a:p>
            <a:fld id="{65625F11-EADC-2944-8437-490DA1E2084F}" type="slidenum">
              <a:rPr lang="en-US" smtClean="0"/>
              <a:pPr/>
              <a:t>‹#›</a:t>
            </a:fld>
            <a:endParaRPr lang="en-US" dirty="0"/>
          </a:p>
        </p:txBody>
      </p:sp>
    </p:spTree>
    <p:extLst>
      <p:ext uri="{BB962C8B-B14F-4D97-AF65-F5344CB8AC3E}">
        <p14:creationId xmlns:p14="http://schemas.microsoft.com/office/powerpoint/2010/main" val="446611298"/>
      </p:ext>
    </p:extLst>
  </p:cSld>
  <p:clrMapOvr>
    <a:masterClrMapping/>
  </p:clrMapOvr>
  <p:hf hdr="0" dt="0"/>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56AEDC6E-C4E2-B240-9C55-53FC1AE257DC}"/>
              </a:ext>
            </a:extLst>
          </p:cNvPr>
          <p:cNvSpPr>
            <a:spLocks noGrp="1"/>
          </p:cNvSpPr>
          <p:nvPr>
            <p:ph type="title" orient="vert"/>
          </p:nvPr>
        </p:nvSpPr>
        <p:spPr>
          <a:xfrm>
            <a:off x="8724901" y="365125"/>
            <a:ext cx="2628900" cy="5811838"/>
          </a:xfrm>
          <a:prstGeom prst="rect">
            <a:avLst/>
          </a:prstGeo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A52D55FF-A870-2B43-B6F4-3A89D70FE38B}"/>
              </a:ext>
            </a:extLst>
          </p:cNvPr>
          <p:cNvSpPr>
            <a:spLocks noGrp="1"/>
          </p:cNvSpPr>
          <p:nvPr>
            <p:ph type="body" orient="vert" idx="1"/>
          </p:nvPr>
        </p:nvSpPr>
        <p:spPr>
          <a:xfrm>
            <a:off x="838201" y="365125"/>
            <a:ext cx="7683500" cy="58118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655768A-0C10-A946-AFA4-76A291DEDC25}"/>
              </a:ext>
            </a:extLst>
          </p:cNvPr>
          <p:cNvSpPr>
            <a:spLocks noGrp="1"/>
          </p:cNvSpPr>
          <p:nvPr>
            <p:ph type="dt" sz="half" idx="10"/>
          </p:nvPr>
        </p:nvSpPr>
        <p:spPr/>
        <p:txBody>
          <a:bodyPr/>
          <a:lstStyle/>
          <a:p>
            <a:fld id="{C645F87B-3609-E948-B47C-125B941DAE5D}" type="datetimeFigureOut">
              <a:rPr lang="en-US" smtClean="0"/>
              <a:t>10/7/2024</a:t>
            </a:fld>
            <a:endParaRPr lang="en-US"/>
          </a:p>
        </p:txBody>
      </p:sp>
      <p:sp>
        <p:nvSpPr>
          <p:cNvPr id="5" name="Footer Placeholder 4">
            <a:extLst>
              <a:ext uri="{FF2B5EF4-FFF2-40B4-BE49-F238E27FC236}">
                <a16:creationId xmlns:a16="http://schemas.microsoft.com/office/drawing/2014/main" id="{B9EE9044-A544-CB46-80B5-397E79150B47}"/>
              </a:ext>
            </a:extLst>
          </p:cNvPr>
          <p:cNvSpPr>
            <a:spLocks noGrp="1"/>
          </p:cNvSpPr>
          <p:nvPr>
            <p:ph type="ftr" sz="quarter" idx="11"/>
          </p:nvPr>
        </p:nvSpPr>
        <p:spPr/>
        <p:txBody>
          <a:bodyPr/>
          <a:lstStyle/>
          <a:p>
            <a:r>
              <a:rPr lang="en-US"/>
              <a:t>Footer as Needed</a:t>
            </a:r>
            <a:endParaRPr lang="en-US" dirty="0"/>
          </a:p>
        </p:txBody>
      </p:sp>
      <p:sp>
        <p:nvSpPr>
          <p:cNvPr id="6" name="Slide Number Placeholder 5">
            <a:extLst>
              <a:ext uri="{FF2B5EF4-FFF2-40B4-BE49-F238E27FC236}">
                <a16:creationId xmlns:a16="http://schemas.microsoft.com/office/drawing/2014/main" id="{8CA3676A-BA0B-B24F-A322-ECDC2377120F}"/>
              </a:ext>
            </a:extLst>
          </p:cNvPr>
          <p:cNvSpPr>
            <a:spLocks noGrp="1"/>
          </p:cNvSpPr>
          <p:nvPr>
            <p:ph type="sldNum" sz="quarter" idx="12"/>
          </p:nvPr>
        </p:nvSpPr>
        <p:spPr/>
        <p:txBody>
          <a:bodyPr/>
          <a:lstStyle/>
          <a:p>
            <a:fld id="{65625F11-EADC-2944-8437-490DA1E2084F}" type="slidenum">
              <a:rPr lang="en-US" smtClean="0"/>
              <a:pPr/>
              <a:t>‹#›</a:t>
            </a:fld>
            <a:endParaRPr lang="en-US" dirty="0"/>
          </a:p>
        </p:txBody>
      </p:sp>
    </p:spTree>
    <p:extLst>
      <p:ext uri="{BB962C8B-B14F-4D97-AF65-F5344CB8AC3E}">
        <p14:creationId xmlns:p14="http://schemas.microsoft.com/office/powerpoint/2010/main" val="3321479122"/>
      </p:ext>
    </p:extLst>
  </p:cSld>
  <p:clrMapOvr>
    <a:masterClrMapping/>
  </p:clrMapOvr>
  <p:hf hdr="0" dt="0"/>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userDrawn="1">
  <p:cSld name="Title No Image">
    <p:spTree>
      <p:nvGrpSpPr>
        <p:cNvPr id="1" name=""/>
        <p:cNvGrpSpPr/>
        <p:nvPr/>
      </p:nvGrpSpPr>
      <p:grpSpPr>
        <a:xfrm>
          <a:off x="0" y="0"/>
          <a:ext cx="0" cy="0"/>
          <a:chOff x="0" y="0"/>
          <a:chExt cx="0" cy="0"/>
        </a:xfrm>
      </p:grpSpPr>
      <p:pic>
        <p:nvPicPr>
          <p:cNvPr id="7" name="Picture 6"/>
          <p:cNvPicPr>
            <a:picLocks noChangeAspect="1"/>
          </p:cNvPicPr>
          <p:nvPr userDrawn="1"/>
        </p:nvPicPr>
        <p:blipFill rotWithShape="1">
          <a:blip r:embed="rId2">
            <a:alphaModFix amt="8000"/>
            <a:extLst>
              <a:ext uri="{28A0092B-C50C-407E-A947-70E740481C1C}">
                <a14:useLocalDpi xmlns:a14="http://schemas.microsoft.com/office/drawing/2010/main" val="0"/>
              </a:ext>
            </a:extLst>
          </a:blip>
          <a:srcRect l="1628" t="20679" r="1628" b="27849"/>
          <a:stretch/>
        </p:blipFill>
        <p:spPr>
          <a:xfrm>
            <a:off x="-21264" y="0"/>
            <a:ext cx="12213264" cy="6858000"/>
          </a:xfrm>
          <a:prstGeom prst="rect">
            <a:avLst/>
          </a:prstGeom>
          <a:solidFill>
            <a:schemeClr val="accent1"/>
          </a:solidFill>
        </p:spPr>
      </p:pic>
      <p:sp>
        <p:nvSpPr>
          <p:cNvPr id="5" name="Text Placeholder 4"/>
          <p:cNvSpPr>
            <a:spLocks noGrp="1"/>
          </p:cNvSpPr>
          <p:nvPr>
            <p:ph type="body" sz="quarter" idx="12" hasCustomPrompt="1"/>
          </p:nvPr>
        </p:nvSpPr>
        <p:spPr>
          <a:xfrm>
            <a:off x="626512" y="3341195"/>
            <a:ext cx="10917716" cy="1178784"/>
          </a:xfrm>
          <a:noFill/>
          <a:effectLst/>
        </p:spPr>
        <p:txBody>
          <a:bodyPr vert="horz" wrap="square" lIns="182880" tIns="91440" rIns="457200" bIns="91440" rtlCol="0" anchor="ctr">
            <a:spAutoFit/>
          </a:bodyPr>
          <a:lstStyle>
            <a:lvl1pPr marL="0" indent="0">
              <a:lnSpc>
                <a:spcPct val="110000"/>
              </a:lnSpc>
              <a:spcBef>
                <a:spcPts val="600"/>
              </a:spcBef>
              <a:spcAft>
                <a:spcPts val="0"/>
              </a:spcAft>
              <a:buNone/>
              <a:tabLst/>
              <a:defRPr lang="en-US" sz="2400" b="0" i="0" smtClean="0">
                <a:solidFill>
                  <a:schemeClr val="bg1"/>
                </a:solidFill>
                <a:latin typeface="+mj-lt"/>
                <a:ea typeface="20 db" charset="0"/>
                <a:cs typeface="20 db" charset="0"/>
              </a:defRPr>
            </a:lvl1pPr>
            <a:lvl2pPr marL="11113" indent="0">
              <a:lnSpc>
                <a:spcPct val="110000"/>
              </a:lnSpc>
              <a:spcBef>
                <a:spcPts val="600"/>
              </a:spcBef>
              <a:spcAft>
                <a:spcPts val="0"/>
              </a:spcAft>
              <a:buFont typeface="Arial" charset="0"/>
              <a:buNone/>
              <a:tabLst/>
              <a:defRPr lang="en-US" sz="1600" b="0" i="0" kern="1200" smtClean="0">
                <a:solidFill>
                  <a:schemeClr val="bg1"/>
                </a:solidFill>
                <a:latin typeface="+mn-lt"/>
                <a:ea typeface="20 db" charset="0"/>
                <a:cs typeface="20 db" charset="0"/>
              </a:defRPr>
            </a:lvl2pPr>
            <a:lvl3pPr marL="11113" indent="0">
              <a:lnSpc>
                <a:spcPct val="110000"/>
              </a:lnSpc>
              <a:spcBef>
                <a:spcPts val="600"/>
              </a:spcBef>
              <a:spcAft>
                <a:spcPts val="0"/>
              </a:spcAft>
              <a:buFont typeface="Arial" charset="0"/>
              <a:buNone/>
              <a:tabLst/>
              <a:defRPr lang="en-US" sz="1400" b="0" i="0" smtClean="0">
                <a:solidFill>
                  <a:schemeClr val="bg1"/>
                </a:solidFill>
                <a:latin typeface="+mn-lt"/>
                <a:ea typeface="20 db" charset="0"/>
                <a:cs typeface="20 db" charset="0"/>
              </a:defRPr>
            </a:lvl3pPr>
            <a:lvl4pPr marL="11113" indent="0">
              <a:lnSpc>
                <a:spcPct val="110000"/>
              </a:lnSpc>
              <a:spcBef>
                <a:spcPts val="0"/>
              </a:spcBef>
              <a:buFont typeface="Arial" charset="0"/>
              <a:buNone/>
              <a:tabLst/>
              <a:defRPr lang="en-US" sz="1400" i="1" smtClean="0">
                <a:solidFill>
                  <a:schemeClr val="bg1"/>
                </a:solidFill>
                <a:latin typeface="Arial" charset="0"/>
                <a:ea typeface="Arial" charset="0"/>
                <a:cs typeface="Arial" charset="0"/>
              </a:defRPr>
            </a:lvl4pPr>
            <a:lvl5pPr>
              <a:defRPr lang="en-US"/>
            </a:lvl5pPr>
          </a:lstStyle>
          <a:p>
            <a:pPr lvl="0">
              <a:lnSpc>
                <a:spcPct val="90000"/>
              </a:lnSpc>
              <a:spcBef>
                <a:spcPct val="0"/>
              </a:spcBef>
            </a:pPr>
            <a:r>
              <a:rPr lang="en-US" dirty="0"/>
              <a:t>SUBTITLE</a:t>
            </a:r>
          </a:p>
          <a:p>
            <a:pPr lvl="1"/>
            <a:r>
              <a:rPr lang="en-US" dirty="0"/>
              <a:t>Second level</a:t>
            </a:r>
          </a:p>
          <a:p>
            <a:pPr lvl="2"/>
            <a:r>
              <a:rPr lang="en-US" dirty="0"/>
              <a:t>Third Level</a:t>
            </a:r>
          </a:p>
        </p:txBody>
      </p:sp>
      <p:sp>
        <p:nvSpPr>
          <p:cNvPr id="6" name="Title 5"/>
          <p:cNvSpPr>
            <a:spLocks noGrp="1"/>
          </p:cNvSpPr>
          <p:nvPr>
            <p:ph type="title"/>
          </p:nvPr>
        </p:nvSpPr>
        <p:spPr>
          <a:xfrm>
            <a:off x="626511" y="1328336"/>
            <a:ext cx="10917716" cy="2012859"/>
          </a:xfrm>
          <a:noFill/>
          <a:effectLst/>
        </p:spPr>
        <p:txBody>
          <a:bodyPr vert="horz" wrap="square" lIns="182880" tIns="91440" rIns="457200" bIns="91440" rtlCol="0" anchor="b">
            <a:spAutoFit/>
          </a:bodyPr>
          <a:lstStyle>
            <a:lvl1pPr>
              <a:defRPr lang="en-US" sz="6600" baseline="0">
                <a:solidFill>
                  <a:schemeClr val="bg1"/>
                </a:solidFill>
              </a:defRPr>
            </a:lvl1pPr>
          </a:lstStyle>
          <a:p>
            <a:pPr marL="11113" lvl="0" indent="-11113">
              <a:spcAft>
                <a:spcPts val="1200"/>
              </a:spcAft>
              <a:buClr>
                <a:schemeClr val="accent1"/>
              </a:buClr>
              <a:buFont typeface="Wingdings" charset="2"/>
              <a:tabLst/>
            </a:pPr>
            <a:r>
              <a:rPr lang="en-US"/>
              <a:t>Click to edit Master title style</a:t>
            </a:r>
            <a:endParaRPr lang="en-US" dirty="0"/>
          </a:p>
        </p:txBody>
      </p:sp>
      <p:pic>
        <p:nvPicPr>
          <p:cNvPr id="13" name="Picture 12"/>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26512" y="5983143"/>
            <a:ext cx="5153001" cy="578081"/>
          </a:xfrm>
          <a:prstGeom prst="rect">
            <a:avLst/>
          </a:prstGeom>
        </p:spPr>
      </p:pic>
      <p:sp>
        <p:nvSpPr>
          <p:cNvPr id="14" name="Footer Placeholder 1"/>
          <p:cNvSpPr>
            <a:spLocks noGrp="1"/>
          </p:cNvSpPr>
          <p:nvPr>
            <p:ph type="ftr" sz="quarter" idx="13"/>
          </p:nvPr>
        </p:nvSpPr>
        <p:spPr>
          <a:xfrm>
            <a:off x="5940655" y="6303547"/>
            <a:ext cx="5603574" cy="257677"/>
          </a:xfrm>
        </p:spPr>
        <p:txBody>
          <a:bodyPr/>
          <a:lstStyle>
            <a:lvl1pPr algn="r">
              <a:defRPr>
                <a:solidFill>
                  <a:schemeClr val="bg1"/>
                </a:solidFill>
              </a:defRPr>
            </a:lvl1pPr>
          </a:lstStyle>
          <a:p>
            <a:r>
              <a:rPr lang="en-US" dirty="0"/>
              <a:t>Footer as Needed</a:t>
            </a:r>
          </a:p>
        </p:txBody>
      </p:sp>
    </p:spTree>
    <p:extLst>
      <p:ext uri="{BB962C8B-B14F-4D97-AF65-F5344CB8AC3E}">
        <p14:creationId xmlns:p14="http://schemas.microsoft.com/office/powerpoint/2010/main" val="107172744"/>
      </p:ext>
    </p:extLst>
  </p:cSld>
  <p:clrMapOvr>
    <a:masterClrMapping/>
  </p:clrMapOvr>
  <p:transition spd="slow">
    <p:wip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1_Title Slide">
    <p:spTree>
      <p:nvGrpSpPr>
        <p:cNvPr id="1" name=""/>
        <p:cNvGrpSpPr/>
        <p:nvPr/>
      </p:nvGrpSpPr>
      <p:grpSpPr>
        <a:xfrm>
          <a:off x="0" y="0"/>
          <a:ext cx="0" cy="0"/>
          <a:chOff x="0" y="0"/>
          <a:chExt cx="0" cy="0"/>
        </a:xfrm>
      </p:grpSpPr>
      <p:pic>
        <p:nvPicPr>
          <p:cNvPr id="10" name="Picture 9"/>
          <p:cNvPicPr>
            <a:picLocks noChangeAspect="1"/>
          </p:cNvPicPr>
          <p:nvPr userDrawn="1"/>
        </p:nvPicPr>
        <p:blipFill rotWithShape="1">
          <a:blip r:embed="rId2">
            <a:alphaModFix amt="8000"/>
            <a:extLst>
              <a:ext uri="{28A0092B-C50C-407E-A947-70E740481C1C}">
                <a14:useLocalDpi xmlns:a14="http://schemas.microsoft.com/office/drawing/2010/main" val="0"/>
              </a:ext>
            </a:extLst>
          </a:blip>
          <a:srcRect l="1628" t="20679" r="1628" b="27849"/>
          <a:stretch/>
        </p:blipFill>
        <p:spPr>
          <a:xfrm>
            <a:off x="0" y="0"/>
            <a:ext cx="12192000" cy="6858000"/>
          </a:xfrm>
          <a:prstGeom prst="rect">
            <a:avLst/>
          </a:prstGeom>
          <a:solidFill>
            <a:schemeClr val="accent1"/>
          </a:solidFill>
        </p:spPr>
      </p:pic>
      <p:sp>
        <p:nvSpPr>
          <p:cNvPr id="15" name="Picture Placeholder 14"/>
          <p:cNvSpPr>
            <a:spLocks noGrp="1"/>
          </p:cNvSpPr>
          <p:nvPr>
            <p:ph type="pic" sz="quarter" idx="11"/>
          </p:nvPr>
        </p:nvSpPr>
        <p:spPr>
          <a:xfrm>
            <a:off x="0" y="0"/>
            <a:ext cx="12192001" cy="6857999"/>
          </a:xfrm>
          <a:prstGeom prst="rect">
            <a:avLst/>
          </a:prstGeom>
          <a:noFill/>
        </p:spPr>
        <p:txBody>
          <a:bodyPr/>
          <a:lstStyle/>
          <a:p>
            <a:r>
              <a:rPr lang="en-US"/>
              <a:t>Click icon to add picture</a:t>
            </a:r>
            <a:endParaRPr lang="en-US" dirty="0"/>
          </a:p>
        </p:txBody>
      </p:sp>
      <p:sp>
        <p:nvSpPr>
          <p:cNvPr id="5" name="Text Placeholder 4"/>
          <p:cNvSpPr>
            <a:spLocks noGrp="1"/>
          </p:cNvSpPr>
          <p:nvPr>
            <p:ph type="body" sz="quarter" idx="12" hasCustomPrompt="1"/>
          </p:nvPr>
        </p:nvSpPr>
        <p:spPr>
          <a:xfrm>
            <a:off x="638978" y="3341195"/>
            <a:ext cx="10917716" cy="1178784"/>
          </a:xfrm>
          <a:prstGeom prst="rect">
            <a:avLst/>
          </a:prstGeom>
          <a:noFill/>
          <a:effectLst/>
        </p:spPr>
        <p:txBody>
          <a:bodyPr vert="horz" wrap="square" lIns="182880" tIns="91440" rIns="457200" bIns="91440" rtlCol="0" anchor="ctr">
            <a:spAutoFit/>
          </a:bodyPr>
          <a:lstStyle>
            <a:lvl1pPr marL="0" indent="0">
              <a:lnSpc>
                <a:spcPct val="110000"/>
              </a:lnSpc>
              <a:spcBef>
                <a:spcPts val="600"/>
              </a:spcBef>
              <a:spcAft>
                <a:spcPts val="0"/>
              </a:spcAft>
              <a:buNone/>
              <a:tabLst/>
              <a:defRPr lang="en-US" sz="2400" b="0" i="0" smtClean="0">
                <a:solidFill>
                  <a:schemeClr val="bg1"/>
                </a:solidFill>
                <a:latin typeface="+mj-lt"/>
                <a:ea typeface="Century Gothic" charset="0"/>
                <a:cs typeface="Century Gothic" charset="0"/>
              </a:defRPr>
            </a:lvl1pPr>
            <a:lvl2pPr marL="11113" indent="0">
              <a:lnSpc>
                <a:spcPct val="110000"/>
              </a:lnSpc>
              <a:spcBef>
                <a:spcPts val="600"/>
              </a:spcBef>
              <a:spcAft>
                <a:spcPts val="0"/>
              </a:spcAft>
              <a:buFont typeface="Arial" charset="0"/>
              <a:buNone/>
              <a:tabLst/>
              <a:defRPr lang="en-US" sz="1600" b="0" i="0" kern="1200" smtClean="0">
                <a:solidFill>
                  <a:schemeClr val="bg1"/>
                </a:solidFill>
                <a:latin typeface="+mn-lt"/>
                <a:ea typeface="20 db" charset="0"/>
                <a:cs typeface="20 db" charset="0"/>
              </a:defRPr>
            </a:lvl2pPr>
            <a:lvl3pPr marL="11113" indent="0">
              <a:lnSpc>
                <a:spcPct val="110000"/>
              </a:lnSpc>
              <a:spcBef>
                <a:spcPts val="600"/>
              </a:spcBef>
              <a:spcAft>
                <a:spcPts val="0"/>
              </a:spcAft>
              <a:buFont typeface="Arial" charset="0"/>
              <a:buNone/>
              <a:tabLst/>
              <a:defRPr lang="en-US" sz="1400" b="0" i="0" smtClean="0">
                <a:solidFill>
                  <a:schemeClr val="bg1"/>
                </a:solidFill>
                <a:latin typeface="+mn-lt"/>
                <a:ea typeface="20 db" charset="0"/>
                <a:cs typeface="20 db" charset="0"/>
              </a:defRPr>
            </a:lvl3pPr>
            <a:lvl4pPr marL="11113" indent="0">
              <a:lnSpc>
                <a:spcPct val="110000"/>
              </a:lnSpc>
              <a:spcBef>
                <a:spcPts val="0"/>
              </a:spcBef>
              <a:buFont typeface="Arial" charset="0"/>
              <a:buNone/>
              <a:tabLst/>
              <a:defRPr lang="en-US" sz="1400" i="1" smtClean="0">
                <a:solidFill>
                  <a:schemeClr val="bg1"/>
                </a:solidFill>
                <a:latin typeface="Arial" charset="0"/>
                <a:ea typeface="Arial" charset="0"/>
                <a:cs typeface="Arial" charset="0"/>
              </a:defRPr>
            </a:lvl4pPr>
            <a:lvl5pPr>
              <a:defRPr lang="en-US"/>
            </a:lvl5pPr>
          </a:lstStyle>
          <a:p>
            <a:pPr lvl="0">
              <a:lnSpc>
                <a:spcPct val="90000"/>
              </a:lnSpc>
              <a:spcBef>
                <a:spcPct val="0"/>
              </a:spcBef>
            </a:pPr>
            <a:r>
              <a:rPr lang="en-US" dirty="0"/>
              <a:t>SUBTITLE</a:t>
            </a:r>
          </a:p>
          <a:p>
            <a:pPr lvl="1"/>
            <a:r>
              <a:rPr lang="en-US" dirty="0"/>
              <a:t>Second level</a:t>
            </a:r>
          </a:p>
          <a:p>
            <a:pPr lvl="2"/>
            <a:r>
              <a:rPr lang="en-US" dirty="0"/>
              <a:t>Third Level</a:t>
            </a:r>
          </a:p>
        </p:txBody>
      </p:sp>
      <p:sp>
        <p:nvSpPr>
          <p:cNvPr id="6" name="Title 5"/>
          <p:cNvSpPr>
            <a:spLocks noGrp="1"/>
          </p:cNvSpPr>
          <p:nvPr>
            <p:ph type="title"/>
          </p:nvPr>
        </p:nvSpPr>
        <p:spPr>
          <a:xfrm>
            <a:off x="638979" y="1328336"/>
            <a:ext cx="10917716" cy="2012859"/>
          </a:xfrm>
          <a:prstGeom prst="rect">
            <a:avLst/>
          </a:prstGeom>
          <a:noFill/>
          <a:effectLst/>
        </p:spPr>
        <p:txBody>
          <a:bodyPr vert="horz" wrap="square" lIns="182880" tIns="91440" rIns="457200" bIns="91440" rtlCol="0" anchor="b">
            <a:spAutoFit/>
          </a:bodyPr>
          <a:lstStyle>
            <a:lvl1pPr>
              <a:defRPr lang="en-US" sz="6600" baseline="0">
                <a:solidFill>
                  <a:schemeClr val="bg1"/>
                </a:solidFill>
              </a:defRPr>
            </a:lvl1pPr>
          </a:lstStyle>
          <a:p>
            <a:pPr marL="11113" lvl="0" indent="-11113">
              <a:spcAft>
                <a:spcPts val="1200"/>
              </a:spcAft>
              <a:buClr>
                <a:schemeClr val="accent1"/>
              </a:buClr>
              <a:buFont typeface="Wingdings" charset="2"/>
              <a:tabLst/>
            </a:pPr>
            <a:r>
              <a:rPr lang="en-US"/>
              <a:t>Click to edit Master title style</a:t>
            </a:r>
            <a:endParaRPr lang="en-US" dirty="0"/>
          </a:p>
        </p:txBody>
      </p:sp>
      <p:pic>
        <p:nvPicPr>
          <p:cNvPr id="13" name="Picture 12"/>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38978" y="5983143"/>
            <a:ext cx="5153001" cy="578081"/>
          </a:xfrm>
          <a:prstGeom prst="rect">
            <a:avLst/>
          </a:prstGeom>
        </p:spPr>
      </p:pic>
      <p:sp>
        <p:nvSpPr>
          <p:cNvPr id="14" name="Footer Placeholder 1"/>
          <p:cNvSpPr>
            <a:spLocks noGrp="1"/>
          </p:cNvSpPr>
          <p:nvPr>
            <p:ph type="ftr" sz="quarter" idx="13"/>
          </p:nvPr>
        </p:nvSpPr>
        <p:spPr>
          <a:xfrm>
            <a:off x="5940654" y="6303547"/>
            <a:ext cx="5616041" cy="257677"/>
          </a:xfrm>
        </p:spPr>
        <p:txBody>
          <a:bodyPr/>
          <a:lstStyle>
            <a:lvl1pPr algn="r">
              <a:defRPr>
                <a:solidFill>
                  <a:schemeClr val="bg1"/>
                </a:solidFill>
              </a:defRPr>
            </a:lvl1pPr>
          </a:lstStyle>
          <a:p>
            <a:r>
              <a:rPr lang="en-US" dirty="0"/>
              <a:t>Footer as Needed</a:t>
            </a:r>
          </a:p>
        </p:txBody>
      </p:sp>
    </p:spTree>
    <p:extLst>
      <p:ext uri="{BB962C8B-B14F-4D97-AF65-F5344CB8AC3E}">
        <p14:creationId xmlns:p14="http://schemas.microsoft.com/office/powerpoint/2010/main" val="44322454"/>
      </p:ext>
    </p:extLst>
  </p:cSld>
  <p:clrMapOvr>
    <a:masterClrMapping/>
  </p:clrMapOvr>
  <p:transition spd="slow">
    <p:wip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_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638979" y="1257300"/>
            <a:ext cx="10914039" cy="530409"/>
          </a:xfrm>
          <a:prstGeom prst="rect">
            <a:avLst/>
          </a:prstGeom>
        </p:spPr>
        <p:txBody>
          <a:bodyPr anchor="b"/>
          <a:lstStyle>
            <a:lvl1pPr marL="0" indent="0">
              <a:buNone/>
              <a:defRPr sz="2400" b="1">
                <a:solidFill>
                  <a:schemeClr val="accent4"/>
                </a:solidFill>
                <a:latin typeface="+mj-lt"/>
                <a:ea typeface="Century Gothic" charset="0"/>
                <a:cs typeface="Century Gothic"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38980" y="1787709"/>
            <a:ext cx="10914038" cy="3965391"/>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Slide Number Placeholder 10"/>
          <p:cNvSpPr>
            <a:spLocks noGrp="1"/>
          </p:cNvSpPr>
          <p:nvPr>
            <p:ph type="sldNum" sz="quarter" idx="11"/>
          </p:nvPr>
        </p:nvSpPr>
        <p:spPr/>
        <p:txBody>
          <a:bodyPr/>
          <a:lstStyle/>
          <a:p>
            <a:fld id="{65625F11-EADC-2944-8437-490DA1E2084F}" type="slidenum">
              <a:rPr lang="en-US" smtClean="0"/>
              <a:pPr/>
              <a:t>‹#›</a:t>
            </a:fld>
            <a:endParaRPr lang="en-US"/>
          </a:p>
        </p:txBody>
      </p:sp>
      <p:sp>
        <p:nvSpPr>
          <p:cNvPr id="5" name="Title 4"/>
          <p:cNvSpPr>
            <a:spLocks noGrp="1"/>
          </p:cNvSpPr>
          <p:nvPr>
            <p:ph type="title"/>
          </p:nvPr>
        </p:nvSpPr>
        <p:spPr>
          <a:xfrm>
            <a:off x="638980" y="255182"/>
            <a:ext cx="10914038" cy="757718"/>
          </a:xfrm>
          <a:prstGeom prst="rect">
            <a:avLst/>
          </a:prstGeom>
        </p:spPr>
        <p:txBody>
          <a:bodyPr/>
          <a:lstStyle/>
          <a:p>
            <a:r>
              <a:rPr lang="en-US"/>
              <a:t>Click to edit Master title style</a:t>
            </a:r>
            <a:endParaRPr lang="en-US" dirty="0"/>
          </a:p>
        </p:txBody>
      </p:sp>
      <p:sp>
        <p:nvSpPr>
          <p:cNvPr id="2" name="Footer Placeholder 1"/>
          <p:cNvSpPr>
            <a:spLocks noGrp="1"/>
          </p:cNvSpPr>
          <p:nvPr>
            <p:ph type="ftr" sz="quarter" idx="12"/>
          </p:nvPr>
        </p:nvSpPr>
        <p:spPr/>
        <p:txBody>
          <a:bodyPr/>
          <a:lstStyle/>
          <a:p>
            <a:r>
              <a:rPr lang="en-US"/>
              <a:t>Footer as Needed</a:t>
            </a:r>
          </a:p>
        </p:txBody>
      </p:sp>
    </p:spTree>
    <p:extLst>
      <p:ext uri="{BB962C8B-B14F-4D97-AF65-F5344CB8AC3E}">
        <p14:creationId xmlns:p14="http://schemas.microsoft.com/office/powerpoint/2010/main" val="803740879"/>
      </p:ext>
    </p:extLst>
  </p:cSld>
  <p:clrMapOvr>
    <a:masterClrMapping/>
  </p:clrMapOvr>
  <p:transition spd="slow">
    <p:wip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2_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638980" y="1257300"/>
            <a:ext cx="5358595" cy="532863"/>
          </a:xfrm>
          <a:prstGeom prst="rect">
            <a:avLst/>
          </a:prstGeom>
        </p:spPr>
        <p:txBody>
          <a:bodyPr anchor="b"/>
          <a:lstStyle>
            <a:lvl1pPr marL="0" indent="0">
              <a:buNone/>
              <a:defRPr lang="en-US" sz="2400" b="1" kern="1200" dirty="0" smtClean="0">
                <a:solidFill>
                  <a:schemeClr val="accent4"/>
                </a:solidFill>
                <a:latin typeface="+mj-lt"/>
                <a:ea typeface="Century Gothic" charset="0"/>
                <a:cs typeface="Century Gothic"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110000"/>
              </a:lnSpc>
              <a:spcBef>
                <a:spcPts val="0"/>
              </a:spcBef>
              <a:spcAft>
                <a:spcPts val="1200"/>
              </a:spcAft>
              <a:buClr>
                <a:schemeClr val="accent1"/>
              </a:buClr>
              <a:buFont typeface="Wingdings" charset="2"/>
              <a:buNone/>
            </a:pPr>
            <a:r>
              <a:rPr lang="en-US"/>
              <a:t>Edit Master text styles</a:t>
            </a:r>
          </a:p>
        </p:txBody>
      </p:sp>
      <p:sp>
        <p:nvSpPr>
          <p:cNvPr id="4" name="Content Placeholder 3"/>
          <p:cNvSpPr>
            <a:spLocks noGrp="1"/>
          </p:cNvSpPr>
          <p:nvPr>
            <p:ph sz="half" idx="2"/>
          </p:nvPr>
        </p:nvSpPr>
        <p:spPr>
          <a:xfrm>
            <a:off x="638980" y="1777285"/>
            <a:ext cx="5358595" cy="3975816"/>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Content Placeholder 5"/>
          <p:cNvSpPr>
            <a:spLocks noGrp="1"/>
          </p:cNvSpPr>
          <p:nvPr>
            <p:ph sz="quarter" idx="4"/>
          </p:nvPr>
        </p:nvSpPr>
        <p:spPr>
          <a:xfrm>
            <a:off x="6172200" y="1777285"/>
            <a:ext cx="5380818" cy="3975815"/>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Slide Number Placeholder 10"/>
          <p:cNvSpPr>
            <a:spLocks noGrp="1"/>
          </p:cNvSpPr>
          <p:nvPr>
            <p:ph type="sldNum" sz="quarter" idx="11"/>
          </p:nvPr>
        </p:nvSpPr>
        <p:spPr/>
        <p:txBody>
          <a:bodyPr/>
          <a:lstStyle/>
          <a:p>
            <a:fld id="{65625F11-EADC-2944-8437-490DA1E2084F}" type="slidenum">
              <a:rPr lang="en-US" smtClean="0"/>
              <a:pPr/>
              <a:t>‹#›</a:t>
            </a:fld>
            <a:endParaRPr lang="en-US"/>
          </a:p>
        </p:txBody>
      </p:sp>
      <p:sp>
        <p:nvSpPr>
          <p:cNvPr id="7" name="Title 6"/>
          <p:cNvSpPr>
            <a:spLocks noGrp="1"/>
          </p:cNvSpPr>
          <p:nvPr>
            <p:ph type="title"/>
          </p:nvPr>
        </p:nvSpPr>
        <p:spPr>
          <a:xfrm>
            <a:off x="638980" y="255182"/>
            <a:ext cx="10914038" cy="757718"/>
          </a:xfrm>
          <a:prstGeom prst="rect">
            <a:avLst/>
          </a:prstGeom>
        </p:spPr>
        <p:txBody>
          <a:bodyPr/>
          <a:lstStyle/>
          <a:p>
            <a:r>
              <a:rPr lang="en-US"/>
              <a:t>Click to edit Master title style</a:t>
            </a:r>
          </a:p>
        </p:txBody>
      </p:sp>
      <p:sp>
        <p:nvSpPr>
          <p:cNvPr id="2" name="Footer Placeholder 1"/>
          <p:cNvSpPr>
            <a:spLocks noGrp="1"/>
          </p:cNvSpPr>
          <p:nvPr>
            <p:ph type="ftr" sz="quarter" idx="13"/>
          </p:nvPr>
        </p:nvSpPr>
        <p:spPr/>
        <p:txBody>
          <a:bodyPr/>
          <a:lstStyle/>
          <a:p>
            <a:r>
              <a:rPr lang="en-US"/>
              <a:t>Footer as Needed</a:t>
            </a:r>
          </a:p>
        </p:txBody>
      </p:sp>
      <p:sp>
        <p:nvSpPr>
          <p:cNvPr id="12" name="Text Placeholder 2"/>
          <p:cNvSpPr>
            <a:spLocks noGrp="1"/>
          </p:cNvSpPr>
          <p:nvPr>
            <p:ph type="body" idx="14"/>
          </p:nvPr>
        </p:nvSpPr>
        <p:spPr>
          <a:xfrm>
            <a:off x="6172200" y="1257300"/>
            <a:ext cx="5380818" cy="532863"/>
          </a:xfrm>
          <a:prstGeom prst="rect">
            <a:avLst/>
          </a:prstGeom>
        </p:spPr>
        <p:txBody>
          <a:bodyPr anchor="b"/>
          <a:lstStyle>
            <a:lvl1pPr marL="0" indent="0">
              <a:buNone/>
              <a:defRPr lang="en-US" sz="2400" b="1" kern="1200" dirty="0" smtClean="0">
                <a:solidFill>
                  <a:schemeClr val="accent4"/>
                </a:solidFill>
                <a:latin typeface="+mj-lt"/>
                <a:ea typeface="Century Gothic" charset="0"/>
                <a:cs typeface="Century Gothic"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110000"/>
              </a:lnSpc>
              <a:spcBef>
                <a:spcPts val="0"/>
              </a:spcBef>
              <a:spcAft>
                <a:spcPts val="1200"/>
              </a:spcAft>
              <a:buClr>
                <a:schemeClr val="accent1"/>
              </a:buClr>
              <a:buFont typeface="Wingdings" charset="2"/>
              <a:buNone/>
            </a:pPr>
            <a:r>
              <a:rPr lang="en-US"/>
              <a:t>Edit Master text styles</a:t>
            </a:r>
          </a:p>
        </p:txBody>
      </p:sp>
    </p:spTree>
  </p:cSld>
  <p:clrMapOvr>
    <a:masterClrMapping/>
  </p:clrMapOvr>
  <p:transition spd="slow">
    <p:wip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Agenda + Call Out">
    <p:spTree>
      <p:nvGrpSpPr>
        <p:cNvPr id="1" name=""/>
        <p:cNvGrpSpPr/>
        <p:nvPr/>
      </p:nvGrpSpPr>
      <p:grpSpPr>
        <a:xfrm>
          <a:off x="0" y="0"/>
          <a:ext cx="0" cy="0"/>
          <a:chOff x="0" y="0"/>
          <a:chExt cx="0" cy="0"/>
        </a:xfrm>
      </p:grpSpPr>
      <p:sp>
        <p:nvSpPr>
          <p:cNvPr id="8" name="Text Placeholder 3"/>
          <p:cNvSpPr>
            <a:spLocks noGrp="1"/>
          </p:cNvSpPr>
          <p:nvPr>
            <p:ph type="body" sz="quarter" idx="12" hasCustomPrompt="1"/>
          </p:nvPr>
        </p:nvSpPr>
        <p:spPr>
          <a:xfrm>
            <a:off x="638980" y="1600200"/>
            <a:ext cx="796099" cy="507320"/>
          </a:xfrm>
          <a:prstGeom prst="rect">
            <a:avLst/>
          </a:prstGeom>
          <a:solidFill>
            <a:schemeClr val="accent1"/>
          </a:solidFill>
        </p:spPr>
        <p:txBody>
          <a:bodyPr anchor="ctr">
            <a:noAutofit/>
          </a:bodyPr>
          <a:lstStyle>
            <a:lvl1pPr marL="0" indent="0" algn="ctr">
              <a:buNone/>
              <a:defRPr>
                <a:solidFill>
                  <a:schemeClr val="bg1"/>
                </a:solidFill>
              </a:defRPr>
            </a:lvl1pPr>
            <a:lvl2pPr marL="457200" indent="0" algn="ctr">
              <a:buNone/>
              <a:defRPr>
                <a:solidFill>
                  <a:schemeClr val="bg1"/>
                </a:solidFill>
              </a:defRPr>
            </a:lvl2pPr>
            <a:lvl3pPr marL="914400" indent="0" algn="ctr">
              <a:buNone/>
              <a:defRPr>
                <a:solidFill>
                  <a:schemeClr val="bg1"/>
                </a:solidFill>
              </a:defRPr>
            </a:lvl3pPr>
            <a:lvl4pPr marL="1371600" indent="0" algn="ctr">
              <a:buNone/>
              <a:defRPr>
                <a:solidFill>
                  <a:schemeClr val="bg1"/>
                </a:solidFill>
              </a:defRPr>
            </a:lvl4pPr>
            <a:lvl5pPr marL="1828800" indent="0" algn="ctr">
              <a:buNone/>
              <a:defRPr>
                <a:solidFill>
                  <a:schemeClr val="bg1"/>
                </a:solidFill>
              </a:defRPr>
            </a:lvl5pPr>
          </a:lstStyle>
          <a:p>
            <a:pPr lvl="0"/>
            <a:r>
              <a:rPr lang="en-US" dirty="0"/>
              <a:t>#</a:t>
            </a:r>
          </a:p>
        </p:txBody>
      </p:sp>
      <p:sp>
        <p:nvSpPr>
          <p:cNvPr id="9" name="Content Placeholder 6"/>
          <p:cNvSpPr>
            <a:spLocks noGrp="1"/>
          </p:cNvSpPr>
          <p:nvPr>
            <p:ph sz="quarter" idx="13"/>
          </p:nvPr>
        </p:nvSpPr>
        <p:spPr>
          <a:xfrm>
            <a:off x="1769012" y="1600200"/>
            <a:ext cx="6384388" cy="507320"/>
          </a:xfrm>
          <a:prstGeom prst="rect">
            <a:avLst/>
          </a:prstGeom>
          <a:gradFill>
            <a:gsLst>
              <a:gs pos="100000">
                <a:schemeClr val="accent6"/>
              </a:gs>
              <a:gs pos="0">
                <a:schemeClr val="bg1"/>
              </a:gs>
            </a:gsLst>
            <a:lin ang="0" scaled="0"/>
          </a:gradFill>
        </p:spPr>
        <p:txBody>
          <a:bodyPr lIns="182880" rIns="457200" anchor="ctr">
            <a:noAutofit/>
          </a:bodyPr>
          <a:lstStyle>
            <a:lvl1pPr marL="0" indent="0">
              <a:buNone/>
              <a:defRPr sz="2000" b="1">
                <a:solidFill>
                  <a:schemeClr val="accent3"/>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a:t>Edit Master text styles</a:t>
            </a:r>
          </a:p>
        </p:txBody>
      </p:sp>
      <p:sp>
        <p:nvSpPr>
          <p:cNvPr id="10" name="Text Placeholder 3"/>
          <p:cNvSpPr>
            <a:spLocks noGrp="1"/>
          </p:cNvSpPr>
          <p:nvPr>
            <p:ph type="body" sz="quarter" idx="14" hasCustomPrompt="1"/>
          </p:nvPr>
        </p:nvSpPr>
        <p:spPr>
          <a:xfrm>
            <a:off x="638980" y="2247967"/>
            <a:ext cx="796099" cy="507320"/>
          </a:xfrm>
          <a:prstGeom prst="rect">
            <a:avLst/>
          </a:prstGeom>
          <a:solidFill>
            <a:schemeClr val="accent1"/>
          </a:solidFill>
        </p:spPr>
        <p:txBody>
          <a:bodyPr anchor="ctr">
            <a:noAutofit/>
          </a:bodyPr>
          <a:lstStyle>
            <a:lvl1pPr marL="0" indent="0" algn="ctr">
              <a:buNone/>
              <a:defRPr>
                <a:solidFill>
                  <a:schemeClr val="bg1"/>
                </a:solidFill>
              </a:defRPr>
            </a:lvl1pPr>
            <a:lvl2pPr marL="457200" indent="0" algn="ctr">
              <a:buNone/>
              <a:defRPr>
                <a:solidFill>
                  <a:schemeClr val="bg1"/>
                </a:solidFill>
              </a:defRPr>
            </a:lvl2pPr>
            <a:lvl3pPr marL="914400" indent="0" algn="ctr">
              <a:buNone/>
              <a:defRPr>
                <a:solidFill>
                  <a:schemeClr val="bg1"/>
                </a:solidFill>
              </a:defRPr>
            </a:lvl3pPr>
            <a:lvl4pPr marL="1371600" indent="0" algn="ctr">
              <a:buNone/>
              <a:defRPr>
                <a:solidFill>
                  <a:schemeClr val="bg1"/>
                </a:solidFill>
              </a:defRPr>
            </a:lvl4pPr>
            <a:lvl5pPr marL="1828800" indent="0" algn="ctr">
              <a:buNone/>
              <a:defRPr>
                <a:solidFill>
                  <a:schemeClr val="bg1"/>
                </a:solidFill>
              </a:defRPr>
            </a:lvl5pPr>
          </a:lstStyle>
          <a:p>
            <a:pPr lvl="0"/>
            <a:r>
              <a:rPr lang="en-US" dirty="0"/>
              <a:t>#</a:t>
            </a:r>
          </a:p>
        </p:txBody>
      </p:sp>
      <p:sp>
        <p:nvSpPr>
          <p:cNvPr id="12" name="Text Placeholder 3"/>
          <p:cNvSpPr>
            <a:spLocks noGrp="1"/>
          </p:cNvSpPr>
          <p:nvPr>
            <p:ph type="body" sz="quarter" idx="16" hasCustomPrompt="1"/>
          </p:nvPr>
        </p:nvSpPr>
        <p:spPr>
          <a:xfrm>
            <a:off x="638980" y="2895734"/>
            <a:ext cx="796099" cy="507320"/>
          </a:xfrm>
          <a:prstGeom prst="rect">
            <a:avLst/>
          </a:prstGeom>
          <a:solidFill>
            <a:schemeClr val="accent1"/>
          </a:solidFill>
        </p:spPr>
        <p:txBody>
          <a:bodyPr anchor="ctr">
            <a:noAutofit/>
          </a:bodyPr>
          <a:lstStyle>
            <a:lvl1pPr marL="0" indent="0" algn="ctr">
              <a:buNone/>
              <a:defRPr>
                <a:solidFill>
                  <a:schemeClr val="bg1"/>
                </a:solidFill>
              </a:defRPr>
            </a:lvl1pPr>
            <a:lvl2pPr marL="457200" indent="0" algn="ctr">
              <a:buNone/>
              <a:defRPr>
                <a:solidFill>
                  <a:schemeClr val="bg1"/>
                </a:solidFill>
              </a:defRPr>
            </a:lvl2pPr>
            <a:lvl3pPr marL="914400" indent="0" algn="ctr">
              <a:buNone/>
              <a:defRPr>
                <a:solidFill>
                  <a:schemeClr val="bg1"/>
                </a:solidFill>
              </a:defRPr>
            </a:lvl3pPr>
            <a:lvl4pPr marL="1371600" indent="0" algn="ctr">
              <a:buNone/>
              <a:defRPr>
                <a:solidFill>
                  <a:schemeClr val="bg1"/>
                </a:solidFill>
              </a:defRPr>
            </a:lvl4pPr>
            <a:lvl5pPr marL="1828800" indent="0" algn="ctr">
              <a:buNone/>
              <a:defRPr>
                <a:solidFill>
                  <a:schemeClr val="bg1"/>
                </a:solidFill>
              </a:defRPr>
            </a:lvl5pPr>
          </a:lstStyle>
          <a:p>
            <a:pPr lvl="0"/>
            <a:r>
              <a:rPr lang="en-US" dirty="0"/>
              <a:t>#</a:t>
            </a:r>
          </a:p>
        </p:txBody>
      </p:sp>
      <p:sp>
        <p:nvSpPr>
          <p:cNvPr id="14" name="Text Placeholder 3"/>
          <p:cNvSpPr>
            <a:spLocks noGrp="1"/>
          </p:cNvSpPr>
          <p:nvPr>
            <p:ph type="body" sz="quarter" idx="18" hasCustomPrompt="1"/>
          </p:nvPr>
        </p:nvSpPr>
        <p:spPr>
          <a:xfrm>
            <a:off x="638980" y="3543501"/>
            <a:ext cx="796099" cy="507320"/>
          </a:xfrm>
          <a:prstGeom prst="rect">
            <a:avLst/>
          </a:prstGeom>
          <a:solidFill>
            <a:schemeClr val="accent1"/>
          </a:solidFill>
        </p:spPr>
        <p:txBody>
          <a:bodyPr anchor="ctr">
            <a:noAutofit/>
          </a:bodyPr>
          <a:lstStyle>
            <a:lvl1pPr marL="0" indent="0" algn="ctr">
              <a:buNone/>
              <a:defRPr>
                <a:solidFill>
                  <a:schemeClr val="bg1"/>
                </a:solidFill>
              </a:defRPr>
            </a:lvl1pPr>
            <a:lvl2pPr marL="457200" indent="0" algn="ctr">
              <a:buNone/>
              <a:defRPr>
                <a:solidFill>
                  <a:schemeClr val="bg1"/>
                </a:solidFill>
              </a:defRPr>
            </a:lvl2pPr>
            <a:lvl3pPr marL="914400" indent="0" algn="ctr">
              <a:buNone/>
              <a:defRPr>
                <a:solidFill>
                  <a:schemeClr val="bg1"/>
                </a:solidFill>
              </a:defRPr>
            </a:lvl3pPr>
            <a:lvl4pPr marL="1371600" indent="0" algn="ctr">
              <a:buNone/>
              <a:defRPr>
                <a:solidFill>
                  <a:schemeClr val="bg1"/>
                </a:solidFill>
              </a:defRPr>
            </a:lvl4pPr>
            <a:lvl5pPr marL="1828800" indent="0" algn="ctr">
              <a:buNone/>
              <a:defRPr>
                <a:solidFill>
                  <a:schemeClr val="bg1"/>
                </a:solidFill>
              </a:defRPr>
            </a:lvl5pPr>
          </a:lstStyle>
          <a:p>
            <a:pPr lvl="0"/>
            <a:r>
              <a:rPr lang="en-US" dirty="0"/>
              <a:t>#</a:t>
            </a:r>
          </a:p>
        </p:txBody>
      </p:sp>
      <p:sp>
        <p:nvSpPr>
          <p:cNvPr id="6" name="Text Placeholder 5"/>
          <p:cNvSpPr>
            <a:spLocks noGrp="1"/>
          </p:cNvSpPr>
          <p:nvPr>
            <p:ph type="body" sz="quarter" idx="24" hasCustomPrompt="1"/>
          </p:nvPr>
        </p:nvSpPr>
        <p:spPr>
          <a:xfrm>
            <a:off x="8153400" y="1600200"/>
            <a:ext cx="4038600" cy="1791260"/>
          </a:xfrm>
          <a:prstGeom prst="rect">
            <a:avLst/>
          </a:prstGeom>
          <a:solidFill>
            <a:schemeClr val="accent6"/>
          </a:solidFill>
        </p:spPr>
        <p:txBody>
          <a:bodyPr lIns="182880" rIns="731520">
            <a:noAutofit/>
          </a:bodyPr>
          <a:lstStyle>
            <a:lvl1pPr>
              <a:defRPr sz="1800" b="1"/>
            </a:lvl1pPr>
            <a:lvl2pPr>
              <a:defRPr sz="1800" b="1"/>
            </a:lvl2pPr>
            <a:lvl3pPr>
              <a:defRPr sz="1800" b="1"/>
            </a:lvl3pPr>
            <a:lvl4pPr>
              <a:defRPr sz="1800" b="1"/>
            </a:lvl4pPr>
            <a:lvl5pPr>
              <a:defRPr sz="1800" b="1"/>
            </a:lvl5pPr>
          </a:lstStyle>
          <a:p>
            <a:pPr lvl="0"/>
            <a:r>
              <a:rPr lang="en-US" dirty="0"/>
              <a:t>Click to edit Master styles</a:t>
            </a:r>
          </a:p>
          <a:p>
            <a:pPr lvl="1"/>
            <a:r>
              <a:rPr lang="en-US" dirty="0"/>
              <a:t>Second level</a:t>
            </a:r>
          </a:p>
          <a:p>
            <a:pPr lvl="2"/>
            <a:r>
              <a:rPr lang="en-US" dirty="0"/>
              <a:t>Third level</a:t>
            </a:r>
          </a:p>
          <a:p>
            <a:pPr lvl="3"/>
            <a:r>
              <a:rPr lang="en-US" dirty="0"/>
              <a:t>Fourth level</a:t>
            </a:r>
          </a:p>
        </p:txBody>
      </p:sp>
      <p:sp>
        <p:nvSpPr>
          <p:cNvPr id="7" name="Title 6"/>
          <p:cNvSpPr>
            <a:spLocks noGrp="1"/>
          </p:cNvSpPr>
          <p:nvPr>
            <p:ph type="title"/>
          </p:nvPr>
        </p:nvSpPr>
        <p:spPr>
          <a:xfrm>
            <a:off x="638980" y="255182"/>
            <a:ext cx="10914038" cy="757718"/>
          </a:xfrm>
          <a:prstGeom prst="rect">
            <a:avLst/>
          </a:prstGeom>
        </p:spPr>
        <p:txBody>
          <a:bodyPr/>
          <a:lstStyle/>
          <a:p>
            <a:r>
              <a:rPr lang="en-US"/>
              <a:t>Click to edit Master title style</a:t>
            </a:r>
          </a:p>
        </p:txBody>
      </p:sp>
      <p:sp>
        <p:nvSpPr>
          <p:cNvPr id="17" name="Slide Number Placeholder 16"/>
          <p:cNvSpPr>
            <a:spLocks noGrp="1"/>
          </p:cNvSpPr>
          <p:nvPr>
            <p:ph type="sldNum" sz="quarter" idx="26"/>
          </p:nvPr>
        </p:nvSpPr>
        <p:spPr/>
        <p:txBody>
          <a:bodyPr/>
          <a:lstStyle/>
          <a:p>
            <a:fld id="{65625F11-EADC-2944-8437-490DA1E2084F}" type="slidenum">
              <a:rPr lang="en-US" smtClean="0"/>
              <a:pPr/>
              <a:t>‹#›</a:t>
            </a:fld>
            <a:endParaRPr lang="en-US"/>
          </a:p>
        </p:txBody>
      </p:sp>
      <p:sp>
        <p:nvSpPr>
          <p:cNvPr id="18" name="Text Placeholder 3"/>
          <p:cNvSpPr>
            <a:spLocks noGrp="1"/>
          </p:cNvSpPr>
          <p:nvPr>
            <p:ph type="body" sz="quarter" idx="27" hasCustomPrompt="1"/>
          </p:nvPr>
        </p:nvSpPr>
        <p:spPr>
          <a:xfrm>
            <a:off x="638980" y="4191268"/>
            <a:ext cx="796099" cy="507320"/>
          </a:xfrm>
          <a:prstGeom prst="rect">
            <a:avLst/>
          </a:prstGeom>
          <a:solidFill>
            <a:schemeClr val="accent1"/>
          </a:solidFill>
        </p:spPr>
        <p:txBody>
          <a:bodyPr anchor="ctr">
            <a:noAutofit/>
          </a:bodyPr>
          <a:lstStyle>
            <a:lvl1pPr marL="0" indent="0" algn="ctr">
              <a:buNone/>
              <a:defRPr>
                <a:solidFill>
                  <a:schemeClr val="bg1"/>
                </a:solidFill>
              </a:defRPr>
            </a:lvl1pPr>
            <a:lvl2pPr marL="457200" indent="0" algn="ctr">
              <a:buNone/>
              <a:defRPr>
                <a:solidFill>
                  <a:schemeClr val="bg1"/>
                </a:solidFill>
              </a:defRPr>
            </a:lvl2pPr>
            <a:lvl3pPr marL="914400" indent="0" algn="ctr">
              <a:buNone/>
              <a:defRPr>
                <a:solidFill>
                  <a:schemeClr val="bg1"/>
                </a:solidFill>
              </a:defRPr>
            </a:lvl3pPr>
            <a:lvl4pPr marL="1371600" indent="0" algn="ctr">
              <a:buNone/>
              <a:defRPr>
                <a:solidFill>
                  <a:schemeClr val="bg1"/>
                </a:solidFill>
              </a:defRPr>
            </a:lvl4pPr>
            <a:lvl5pPr marL="1828800" indent="0" algn="ctr">
              <a:buNone/>
              <a:defRPr>
                <a:solidFill>
                  <a:schemeClr val="bg1"/>
                </a:solidFill>
              </a:defRPr>
            </a:lvl5pPr>
          </a:lstStyle>
          <a:p>
            <a:pPr lvl="0"/>
            <a:r>
              <a:rPr lang="en-US" dirty="0"/>
              <a:t>#</a:t>
            </a:r>
          </a:p>
        </p:txBody>
      </p:sp>
      <p:sp>
        <p:nvSpPr>
          <p:cNvPr id="19" name="Text Placeholder 3"/>
          <p:cNvSpPr>
            <a:spLocks noGrp="1"/>
          </p:cNvSpPr>
          <p:nvPr>
            <p:ph type="body" sz="quarter" idx="28" hasCustomPrompt="1"/>
          </p:nvPr>
        </p:nvSpPr>
        <p:spPr>
          <a:xfrm>
            <a:off x="638980" y="4839037"/>
            <a:ext cx="796099" cy="507320"/>
          </a:xfrm>
          <a:prstGeom prst="rect">
            <a:avLst/>
          </a:prstGeom>
          <a:solidFill>
            <a:schemeClr val="accent1"/>
          </a:solidFill>
        </p:spPr>
        <p:txBody>
          <a:bodyPr anchor="ctr">
            <a:noAutofit/>
          </a:bodyPr>
          <a:lstStyle>
            <a:lvl1pPr marL="0" indent="0" algn="ctr">
              <a:buNone/>
              <a:defRPr>
                <a:solidFill>
                  <a:schemeClr val="bg1"/>
                </a:solidFill>
              </a:defRPr>
            </a:lvl1pPr>
            <a:lvl2pPr marL="457200" indent="0" algn="ctr">
              <a:buNone/>
              <a:defRPr>
                <a:solidFill>
                  <a:schemeClr val="bg1"/>
                </a:solidFill>
              </a:defRPr>
            </a:lvl2pPr>
            <a:lvl3pPr marL="914400" indent="0" algn="ctr">
              <a:buNone/>
              <a:defRPr>
                <a:solidFill>
                  <a:schemeClr val="bg1"/>
                </a:solidFill>
              </a:defRPr>
            </a:lvl3pPr>
            <a:lvl4pPr marL="1371600" indent="0" algn="ctr">
              <a:buNone/>
              <a:defRPr>
                <a:solidFill>
                  <a:schemeClr val="bg1"/>
                </a:solidFill>
              </a:defRPr>
            </a:lvl4pPr>
            <a:lvl5pPr marL="1828800" indent="0" algn="ctr">
              <a:buNone/>
              <a:defRPr>
                <a:solidFill>
                  <a:schemeClr val="bg1"/>
                </a:solidFill>
              </a:defRPr>
            </a:lvl5pPr>
          </a:lstStyle>
          <a:p>
            <a:pPr lvl="0"/>
            <a:r>
              <a:rPr lang="en-US" dirty="0"/>
              <a:t>#</a:t>
            </a:r>
          </a:p>
        </p:txBody>
      </p:sp>
      <p:sp>
        <p:nvSpPr>
          <p:cNvPr id="20" name="Content Placeholder 6"/>
          <p:cNvSpPr>
            <a:spLocks noGrp="1"/>
          </p:cNvSpPr>
          <p:nvPr>
            <p:ph sz="quarter" idx="29"/>
          </p:nvPr>
        </p:nvSpPr>
        <p:spPr>
          <a:xfrm>
            <a:off x="1769012" y="2246664"/>
            <a:ext cx="6384388" cy="507320"/>
          </a:xfrm>
          <a:prstGeom prst="rect">
            <a:avLst/>
          </a:prstGeom>
          <a:noFill/>
        </p:spPr>
        <p:txBody>
          <a:bodyPr lIns="182880" rIns="457200" anchor="ctr">
            <a:noAutofit/>
          </a:bodyPr>
          <a:lstStyle>
            <a:lvl1pPr marL="0" indent="0">
              <a:buNone/>
              <a:defRPr sz="1800" b="1">
                <a:solidFill>
                  <a:schemeClr val="tx2"/>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a:t>Edit Master text styles</a:t>
            </a:r>
          </a:p>
        </p:txBody>
      </p:sp>
      <p:sp>
        <p:nvSpPr>
          <p:cNvPr id="21" name="Content Placeholder 6"/>
          <p:cNvSpPr>
            <a:spLocks noGrp="1"/>
          </p:cNvSpPr>
          <p:nvPr>
            <p:ph sz="quarter" idx="30"/>
          </p:nvPr>
        </p:nvSpPr>
        <p:spPr>
          <a:xfrm>
            <a:off x="1769012" y="2893128"/>
            <a:ext cx="6384388" cy="507320"/>
          </a:xfrm>
          <a:prstGeom prst="rect">
            <a:avLst/>
          </a:prstGeom>
          <a:noFill/>
        </p:spPr>
        <p:txBody>
          <a:bodyPr lIns="182880" rIns="457200" anchor="ctr">
            <a:noAutofit/>
          </a:bodyPr>
          <a:lstStyle>
            <a:lvl1pPr marL="0" indent="0">
              <a:buNone/>
              <a:defRPr sz="1800" b="1">
                <a:solidFill>
                  <a:schemeClr val="tx2"/>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a:t>Edit Master text styles</a:t>
            </a:r>
          </a:p>
        </p:txBody>
      </p:sp>
      <p:sp>
        <p:nvSpPr>
          <p:cNvPr id="22" name="Content Placeholder 6"/>
          <p:cNvSpPr>
            <a:spLocks noGrp="1"/>
          </p:cNvSpPr>
          <p:nvPr>
            <p:ph sz="quarter" idx="31"/>
          </p:nvPr>
        </p:nvSpPr>
        <p:spPr>
          <a:xfrm>
            <a:off x="1769012" y="3539592"/>
            <a:ext cx="6384388" cy="507320"/>
          </a:xfrm>
          <a:prstGeom prst="rect">
            <a:avLst/>
          </a:prstGeom>
          <a:noFill/>
        </p:spPr>
        <p:txBody>
          <a:bodyPr lIns="182880" rIns="457200" anchor="ctr">
            <a:noAutofit/>
          </a:bodyPr>
          <a:lstStyle>
            <a:lvl1pPr marL="0" indent="0">
              <a:buNone/>
              <a:defRPr sz="1800" b="1">
                <a:solidFill>
                  <a:schemeClr val="tx2"/>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a:t>Edit Master text styles</a:t>
            </a:r>
          </a:p>
        </p:txBody>
      </p:sp>
      <p:sp>
        <p:nvSpPr>
          <p:cNvPr id="23" name="Content Placeholder 6"/>
          <p:cNvSpPr>
            <a:spLocks noGrp="1"/>
          </p:cNvSpPr>
          <p:nvPr>
            <p:ph sz="quarter" idx="32"/>
          </p:nvPr>
        </p:nvSpPr>
        <p:spPr>
          <a:xfrm>
            <a:off x="1769012" y="4186056"/>
            <a:ext cx="6384388" cy="507320"/>
          </a:xfrm>
          <a:prstGeom prst="rect">
            <a:avLst/>
          </a:prstGeom>
          <a:noFill/>
        </p:spPr>
        <p:txBody>
          <a:bodyPr lIns="182880" rIns="457200" anchor="ctr">
            <a:noAutofit/>
          </a:bodyPr>
          <a:lstStyle>
            <a:lvl1pPr marL="0" indent="0">
              <a:buNone/>
              <a:defRPr sz="1800" b="1">
                <a:solidFill>
                  <a:schemeClr val="tx2"/>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a:t>Edit Master text styles</a:t>
            </a:r>
          </a:p>
        </p:txBody>
      </p:sp>
      <p:sp>
        <p:nvSpPr>
          <p:cNvPr id="24" name="Content Placeholder 6"/>
          <p:cNvSpPr>
            <a:spLocks noGrp="1"/>
          </p:cNvSpPr>
          <p:nvPr>
            <p:ph sz="quarter" idx="33"/>
          </p:nvPr>
        </p:nvSpPr>
        <p:spPr>
          <a:xfrm>
            <a:off x="1769012" y="4832520"/>
            <a:ext cx="6384388" cy="507320"/>
          </a:xfrm>
          <a:prstGeom prst="rect">
            <a:avLst/>
          </a:prstGeom>
          <a:noFill/>
        </p:spPr>
        <p:txBody>
          <a:bodyPr lIns="182880" rIns="457200" anchor="ctr">
            <a:noAutofit/>
          </a:bodyPr>
          <a:lstStyle>
            <a:lvl1pPr marL="0" indent="0">
              <a:buNone/>
              <a:defRPr sz="1800" b="1">
                <a:solidFill>
                  <a:schemeClr val="tx2"/>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a:t>Edit Master text styles</a:t>
            </a:r>
          </a:p>
        </p:txBody>
      </p:sp>
      <p:sp>
        <p:nvSpPr>
          <p:cNvPr id="2" name="Footer Placeholder 1"/>
          <p:cNvSpPr>
            <a:spLocks noGrp="1"/>
          </p:cNvSpPr>
          <p:nvPr>
            <p:ph type="ftr" sz="quarter" idx="34"/>
          </p:nvPr>
        </p:nvSpPr>
        <p:spPr/>
        <p:txBody>
          <a:bodyPr/>
          <a:lstStyle/>
          <a:p>
            <a:r>
              <a:rPr lang="en-US"/>
              <a:t>Footer as Needed</a:t>
            </a:r>
          </a:p>
        </p:txBody>
      </p:sp>
    </p:spTree>
  </p:cSld>
  <p:clrMapOvr>
    <a:masterClrMapping/>
  </p:clrMapOvr>
  <p:transition spd="slow">
    <p:wip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_Agenda + Call Out">
    <p:spTree>
      <p:nvGrpSpPr>
        <p:cNvPr id="1" name=""/>
        <p:cNvGrpSpPr/>
        <p:nvPr/>
      </p:nvGrpSpPr>
      <p:grpSpPr>
        <a:xfrm>
          <a:off x="0" y="0"/>
          <a:ext cx="0" cy="0"/>
          <a:chOff x="0" y="0"/>
          <a:chExt cx="0" cy="0"/>
        </a:xfrm>
      </p:grpSpPr>
      <p:sp>
        <p:nvSpPr>
          <p:cNvPr id="8" name="Text Placeholder 3"/>
          <p:cNvSpPr>
            <a:spLocks noGrp="1"/>
          </p:cNvSpPr>
          <p:nvPr>
            <p:ph type="body" sz="quarter" idx="12" hasCustomPrompt="1"/>
          </p:nvPr>
        </p:nvSpPr>
        <p:spPr>
          <a:xfrm>
            <a:off x="638980" y="1600200"/>
            <a:ext cx="796099" cy="507320"/>
          </a:xfrm>
          <a:prstGeom prst="rect">
            <a:avLst/>
          </a:prstGeom>
          <a:solidFill>
            <a:schemeClr val="accent1"/>
          </a:solidFill>
        </p:spPr>
        <p:txBody>
          <a:bodyPr anchor="ctr">
            <a:noAutofit/>
          </a:bodyPr>
          <a:lstStyle>
            <a:lvl1pPr marL="0" indent="0" algn="ctr">
              <a:buNone/>
              <a:defRPr>
                <a:solidFill>
                  <a:schemeClr val="bg1"/>
                </a:solidFill>
              </a:defRPr>
            </a:lvl1pPr>
            <a:lvl2pPr marL="457200" indent="0" algn="ctr">
              <a:buNone/>
              <a:defRPr>
                <a:solidFill>
                  <a:schemeClr val="bg1"/>
                </a:solidFill>
              </a:defRPr>
            </a:lvl2pPr>
            <a:lvl3pPr marL="914400" indent="0" algn="ctr">
              <a:buNone/>
              <a:defRPr>
                <a:solidFill>
                  <a:schemeClr val="bg1"/>
                </a:solidFill>
              </a:defRPr>
            </a:lvl3pPr>
            <a:lvl4pPr marL="1371600" indent="0" algn="ctr">
              <a:buNone/>
              <a:defRPr>
                <a:solidFill>
                  <a:schemeClr val="bg1"/>
                </a:solidFill>
              </a:defRPr>
            </a:lvl4pPr>
            <a:lvl5pPr marL="1828800" indent="0" algn="ctr">
              <a:buNone/>
              <a:defRPr>
                <a:solidFill>
                  <a:schemeClr val="bg1"/>
                </a:solidFill>
              </a:defRPr>
            </a:lvl5pPr>
          </a:lstStyle>
          <a:p>
            <a:pPr lvl="0"/>
            <a:r>
              <a:rPr lang="en-US" dirty="0"/>
              <a:t>#</a:t>
            </a:r>
          </a:p>
        </p:txBody>
      </p:sp>
      <p:sp>
        <p:nvSpPr>
          <p:cNvPr id="9" name="Content Placeholder 6"/>
          <p:cNvSpPr>
            <a:spLocks noGrp="1"/>
          </p:cNvSpPr>
          <p:nvPr>
            <p:ph sz="quarter" idx="13"/>
          </p:nvPr>
        </p:nvSpPr>
        <p:spPr>
          <a:xfrm>
            <a:off x="1769012" y="1600200"/>
            <a:ext cx="6384388" cy="507320"/>
          </a:xfrm>
          <a:prstGeom prst="rect">
            <a:avLst/>
          </a:prstGeom>
          <a:noFill/>
        </p:spPr>
        <p:txBody>
          <a:bodyPr vert="horz" lIns="182880" tIns="45720" rIns="457200" bIns="45720" rtlCol="0" anchor="ctr">
            <a:noAutofit/>
          </a:bodyPr>
          <a:lstStyle>
            <a:lvl1pPr>
              <a:defRPr lang="en-US" sz="1800" b="1" smtClean="0">
                <a:solidFill>
                  <a:schemeClr val="tx2"/>
                </a:solidFill>
              </a:defRPr>
            </a:lvl1pPr>
          </a:lstStyle>
          <a:p>
            <a:pPr marL="0" lvl="0" indent="0">
              <a:buNone/>
            </a:pPr>
            <a:r>
              <a:rPr lang="en-US"/>
              <a:t>Edit Master text styles</a:t>
            </a:r>
          </a:p>
        </p:txBody>
      </p:sp>
      <p:sp>
        <p:nvSpPr>
          <p:cNvPr id="10" name="Text Placeholder 3"/>
          <p:cNvSpPr>
            <a:spLocks noGrp="1"/>
          </p:cNvSpPr>
          <p:nvPr>
            <p:ph type="body" sz="quarter" idx="14" hasCustomPrompt="1"/>
          </p:nvPr>
        </p:nvSpPr>
        <p:spPr>
          <a:xfrm>
            <a:off x="638980" y="2247967"/>
            <a:ext cx="796099" cy="507320"/>
          </a:xfrm>
          <a:prstGeom prst="rect">
            <a:avLst/>
          </a:prstGeom>
          <a:solidFill>
            <a:schemeClr val="accent1"/>
          </a:solidFill>
        </p:spPr>
        <p:txBody>
          <a:bodyPr anchor="ctr">
            <a:noAutofit/>
          </a:bodyPr>
          <a:lstStyle>
            <a:lvl1pPr marL="0" indent="0" algn="ctr">
              <a:buNone/>
              <a:defRPr>
                <a:solidFill>
                  <a:schemeClr val="bg1"/>
                </a:solidFill>
              </a:defRPr>
            </a:lvl1pPr>
            <a:lvl2pPr marL="457200" indent="0" algn="ctr">
              <a:buNone/>
              <a:defRPr>
                <a:solidFill>
                  <a:schemeClr val="bg1"/>
                </a:solidFill>
              </a:defRPr>
            </a:lvl2pPr>
            <a:lvl3pPr marL="914400" indent="0" algn="ctr">
              <a:buNone/>
              <a:defRPr>
                <a:solidFill>
                  <a:schemeClr val="bg1"/>
                </a:solidFill>
              </a:defRPr>
            </a:lvl3pPr>
            <a:lvl4pPr marL="1371600" indent="0" algn="ctr">
              <a:buNone/>
              <a:defRPr>
                <a:solidFill>
                  <a:schemeClr val="bg1"/>
                </a:solidFill>
              </a:defRPr>
            </a:lvl4pPr>
            <a:lvl5pPr marL="1828800" indent="0" algn="ctr">
              <a:buNone/>
              <a:defRPr>
                <a:solidFill>
                  <a:schemeClr val="bg1"/>
                </a:solidFill>
              </a:defRPr>
            </a:lvl5pPr>
          </a:lstStyle>
          <a:p>
            <a:pPr lvl="0"/>
            <a:r>
              <a:rPr lang="en-US" dirty="0"/>
              <a:t>#</a:t>
            </a:r>
          </a:p>
        </p:txBody>
      </p:sp>
      <p:sp>
        <p:nvSpPr>
          <p:cNvPr id="12" name="Text Placeholder 3"/>
          <p:cNvSpPr>
            <a:spLocks noGrp="1"/>
          </p:cNvSpPr>
          <p:nvPr>
            <p:ph type="body" sz="quarter" idx="16" hasCustomPrompt="1"/>
          </p:nvPr>
        </p:nvSpPr>
        <p:spPr>
          <a:xfrm>
            <a:off x="638980" y="2895734"/>
            <a:ext cx="796099" cy="507320"/>
          </a:xfrm>
          <a:prstGeom prst="rect">
            <a:avLst/>
          </a:prstGeom>
          <a:solidFill>
            <a:schemeClr val="accent1"/>
          </a:solidFill>
        </p:spPr>
        <p:txBody>
          <a:bodyPr anchor="ctr">
            <a:noAutofit/>
          </a:bodyPr>
          <a:lstStyle>
            <a:lvl1pPr marL="0" indent="0" algn="ctr">
              <a:buNone/>
              <a:defRPr>
                <a:solidFill>
                  <a:schemeClr val="bg1"/>
                </a:solidFill>
              </a:defRPr>
            </a:lvl1pPr>
            <a:lvl2pPr marL="457200" indent="0" algn="ctr">
              <a:buNone/>
              <a:defRPr>
                <a:solidFill>
                  <a:schemeClr val="bg1"/>
                </a:solidFill>
              </a:defRPr>
            </a:lvl2pPr>
            <a:lvl3pPr marL="914400" indent="0" algn="ctr">
              <a:buNone/>
              <a:defRPr>
                <a:solidFill>
                  <a:schemeClr val="bg1"/>
                </a:solidFill>
              </a:defRPr>
            </a:lvl3pPr>
            <a:lvl4pPr marL="1371600" indent="0" algn="ctr">
              <a:buNone/>
              <a:defRPr>
                <a:solidFill>
                  <a:schemeClr val="bg1"/>
                </a:solidFill>
              </a:defRPr>
            </a:lvl4pPr>
            <a:lvl5pPr marL="1828800" indent="0" algn="ctr">
              <a:buNone/>
              <a:defRPr>
                <a:solidFill>
                  <a:schemeClr val="bg1"/>
                </a:solidFill>
              </a:defRPr>
            </a:lvl5pPr>
          </a:lstStyle>
          <a:p>
            <a:pPr lvl="0"/>
            <a:r>
              <a:rPr lang="en-US" dirty="0"/>
              <a:t>#</a:t>
            </a:r>
          </a:p>
        </p:txBody>
      </p:sp>
      <p:sp>
        <p:nvSpPr>
          <p:cNvPr id="14" name="Text Placeholder 3"/>
          <p:cNvSpPr>
            <a:spLocks noGrp="1"/>
          </p:cNvSpPr>
          <p:nvPr>
            <p:ph type="body" sz="quarter" idx="18" hasCustomPrompt="1"/>
          </p:nvPr>
        </p:nvSpPr>
        <p:spPr>
          <a:xfrm>
            <a:off x="638980" y="3543501"/>
            <a:ext cx="796099" cy="507320"/>
          </a:xfrm>
          <a:prstGeom prst="rect">
            <a:avLst/>
          </a:prstGeom>
          <a:solidFill>
            <a:schemeClr val="accent1"/>
          </a:solidFill>
        </p:spPr>
        <p:txBody>
          <a:bodyPr anchor="ctr">
            <a:noAutofit/>
          </a:bodyPr>
          <a:lstStyle>
            <a:lvl1pPr marL="0" indent="0" algn="ctr">
              <a:buNone/>
              <a:defRPr>
                <a:solidFill>
                  <a:schemeClr val="bg1"/>
                </a:solidFill>
              </a:defRPr>
            </a:lvl1pPr>
            <a:lvl2pPr marL="457200" indent="0" algn="ctr">
              <a:buNone/>
              <a:defRPr>
                <a:solidFill>
                  <a:schemeClr val="bg1"/>
                </a:solidFill>
              </a:defRPr>
            </a:lvl2pPr>
            <a:lvl3pPr marL="914400" indent="0" algn="ctr">
              <a:buNone/>
              <a:defRPr>
                <a:solidFill>
                  <a:schemeClr val="bg1"/>
                </a:solidFill>
              </a:defRPr>
            </a:lvl3pPr>
            <a:lvl4pPr marL="1371600" indent="0" algn="ctr">
              <a:buNone/>
              <a:defRPr>
                <a:solidFill>
                  <a:schemeClr val="bg1"/>
                </a:solidFill>
              </a:defRPr>
            </a:lvl4pPr>
            <a:lvl5pPr marL="1828800" indent="0" algn="ctr">
              <a:buNone/>
              <a:defRPr>
                <a:solidFill>
                  <a:schemeClr val="bg1"/>
                </a:solidFill>
              </a:defRPr>
            </a:lvl5pPr>
          </a:lstStyle>
          <a:p>
            <a:pPr lvl="0"/>
            <a:r>
              <a:rPr lang="en-US" dirty="0"/>
              <a:t>#</a:t>
            </a:r>
          </a:p>
        </p:txBody>
      </p:sp>
      <p:sp>
        <p:nvSpPr>
          <p:cNvPr id="6" name="Text Placeholder 5"/>
          <p:cNvSpPr>
            <a:spLocks noGrp="1"/>
          </p:cNvSpPr>
          <p:nvPr>
            <p:ph type="body" sz="quarter" idx="24" hasCustomPrompt="1"/>
          </p:nvPr>
        </p:nvSpPr>
        <p:spPr>
          <a:xfrm>
            <a:off x="8153400" y="1600200"/>
            <a:ext cx="4038600" cy="1802854"/>
          </a:xfrm>
          <a:prstGeom prst="rect">
            <a:avLst/>
          </a:prstGeom>
          <a:solidFill>
            <a:schemeClr val="accent6"/>
          </a:solidFill>
        </p:spPr>
        <p:txBody>
          <a:bodyPr vert="horz" lIns="182880" tIns="45720" rIns="731520" bIns="45720" rtlCol="0">
            <a:noAutofit/>
          </a:bodyPr>
          <a:lstStyle>
            <a:lvl1pPr>
              <a:defRPr lang="en-US" sz="1800" b="1" dirty="0" smtClean="0"/>
            </a:lvl1pPr>
            <a:lvl2pPr>
              <a:defRPr lang="en-US" b="1" dirty="0" smtClean="0"/>
            </a:lvl2pPr>
            <a:lvl3pPr>
              <a:defRPr lang="en-US" b="1" dirty="0" smtClean="0"/>
            </a:lvl3pPr>
            <a:lvl4pPr>
              <a:defRPr lang="en-US" b="1" dirty="0" smtClean="0"/>
            </a:lvl4pPr>
            <a:lvl5pPr>
              <a:defRPr lang="en-US" b="1" dirty="0"/>
            </a:lvl5pPr>
          </a:lstStyle>
          <a:p>
            <a:pPr lvl="0"/>
            <a:r>
              <a:rPr lang="en-US" dirty="0"/>
              <a:t>Click to edit Master styles</a:t>
            </a:r>
          </a:p>
          <a:p>
            <a:pPr lvl="1"/>
            <a:r>
              <a:rPr lang="en-US" dirty="0"/>
              <a:t>Second level</a:t>
            </a:r>
          </a:p>
          <a:p>
            <a:pPr lvl="2"/>
            <a:r>
              <a:rPr lang="en-US" dirty="0"/>
              <a:t>Third level</a:t>
            </a:r>
          </a:p>
          <a:p>
            <a:pPr lvl="3"/>
            <a:r>
              <a:rPr lang="en-US" dirty="0"/>
              <a:t>Fourth level</a:t>
            </a:r>
          </a:p>
        </p:txBody>
      </p:sp>
      <p:sp>
        <p:nvSpPr>
          <p:cNvPr id="7" name="Title 6"/>
          <p:cNvSpPr>
            <a:spLocks noGrp="1"/>
          </p:cNvSpPr>
          <p:nvPr>
            <p:ph type="title"/>
          </p:nvPr>
        </p:nvSpPr>
        <p:spPr>
          <a:xfrm>
            <a:off x="638980" y="255182"/>
            <a:ext cx="10914038" cy="757718"/>
          </a:xfrm>
          <a:prstGeom prst="rect">
            <a:avLst/>
          </a:prstGeom>
        </p:spPr>
        <p:txBody>
          <a:bodyPr/>
          <a:lstStyle/>
          <a:p>
            <a:r>
              <a:rPr lang="en-US"/>
              <a:t>Click to edit Master title style</a:t>
            </a:r>
          </a:p>
        </p:txBody>
      </p:sp>
      <p:sp>
        <p:nvSpPr>
          <p:cNvPr id="18" name="Text Placeholder 3"/>
          <p:cNvSpPr>
            <a:spLocks noGrp="1"/>
          </p:cNvSpPr>
          <p:nvPr>
            <p:ph type="body" sz="quarter" idx="27" hasCustomPrompt="1"/>
          </p:nvPr>
        </p:nvSpPr>
        <p:spPr>
          <a:xfrm>
            <a:off x="638980" y="4191268"/>
            <a:ext cx="796099" cy="507320"/>
          </a:xfrm>
          <a:prstGeom prst="rect">
            <a:avLst/>
          </a:prstGeom>
          <a:solidFill>
            <a:schemeClr val="accent1"/>
          </a:solidFill>
        </p:spPr>
        <p:txBody>
          <a:bodyPr anchor="ctr">
            <a:noAutofit/>
          </a:bodyPr>
          <a:lstStyle>
            <a:lvl1pPr marL="0" indent="0" algn="ctr">
              <a:buNone/>
              <a:defRPr>
                <a:solidFill>
                  <a:schemeClr val="bg1"/>
                </a:solidFill>
              </a:defRPr>
            </a:lvl1pPr>
            <a:lvl2pPr marL="457200" indent="0" algn="ctr">
              <a:buNone/>
              <a:defRPr>
                <a:solidFill>
                  <a:schemeClr val="bg1"/>
                </a:solidFill>
              </a:defRPr>
            </a:lvl2pPr>
            <a:lvl3pPr marL="914400" indent="0" algn="ctr">
              <a:buNone/>
              <a:defRPr>
                <a:solidFill>
                  <a:schemeClr val="bg1"/>
                </a:solidFill>
              </a:defRPr>
            </a:lvl3pPr>
            <a:lvl4pPr marL="1371600" indent="0" algn="ctr">
              <a:buNone/>
              <a:defRPr>
                <a:solidFill>
                  <a:schemeClr val="bg1"/>
                </a:solidFill>
              </a:defRPr>
            </a:lvl4pPr>
            <a:lvl5pPr marL="1828800" indent="0" algn="ctr">
              <a:buNone/>
              <a:defRPr>
                <a:solidFill>
                  <a:schemeClr val="bg1"/>
                </a:solidFill>
              </a:defRPr>
            </a:lvl5pPr>
          </a:lstStyle>
          <a:p>
            <a:pPr lvl="0"/>
            <a:r>
              <a:rPr lang="en-US" dirty="0"/>
              <a:t>#</a:t>
            </a:r>
          </a:p>
        </p:txBody>
      </p:sp>
      <p:sp>
        <p:nvSpPr>
          <p:cNvPr id="19" name="Text Placeholder 3"/>
          <p:cNvSpPr>
            <a:spLocks noGrp="1"/>
          </p:cNvSpPr>
          <p:nvPr>
            <p:ph type="body" sz="quarter" idx="28" hasCustomPrompt="1"/>
          </p:nvPr>
        </p:nvSpPr>
        <p:spPr>
          <a:xfrm>
            <a:off x="638980" y="4839037"/>
            <a:ext cx="796099" cy="507320"/>
          </a:xfrm>
          <a:prstGeom prst="rect">
            <a:avLst/>
          </a:prstGeom>
          <a:solidFill>
            <a:schemeClr val="accent1"/>
          </a:solidFill>
        </p:spPr>
        <p:txBody>
          <a:bodyPr anchor="ctr">
            <a:noAutofit/>
          </a:bodyPr>
          <a:lstStyle>
            <a:lvl1pPr marL="0" indent="0" algn="ctr">
              <a:buNone/>
              <a:defRPr>
                <a:solidFill>
                  <a:schemeClr val="bg1"/>
                </a:solidFill>
              </a:defRPr>
            </a:lvl1pPr>
            <a:lvl2pPr marL="457200" indent="0" algn="ctr">
              <a:buNone/>
              <a:defRPr>
                <a:solidFill>
                  <a:schemeClr val="bg1"/>
                </a:solidFill>
              </a:defRPr>
            </a:lvl2pPr>
            <a:lvl3pPr marL="914400" indent="0" algn="ctr">
              <a:buNone/>
              <a:defRPr>
                <a:solidFill>
                  <a:schemeClr val="bg1"/>
                </a:solidFill>
              </a:defRPr>
            </a:lvl3pPr>
            <a:lvl4pPr marL="1371600" indent="0" algn="ctr">
              <a:buNone/>
              <a:defRPr>
                <a:solidFill>
                  <a:schemeClr val="bg1"/>
                </a:solidFill>
              </a:defRPr>
            </a:lvl4pPr>
            <a:lvl5pPr marL="1828800" indent="0" algn="ctr">
              <a:buNone/>
              <a:defRPr>
                <a:solidFill>
                  <a:schemeClr val="bg1"/>
                </a:solidFill>
              </a:defRPr>
            </a:lvl5pPr>
          </a:lstStyle>
          <a:p>
            <a:pPr lvl="0"/>
            <a:r>
              <a:rPr lang="en-US" dirty="0"/>
              <a:t>#</a:t>
            </a:r>
          </a:p>
        </p:txBody>
      </p:sp>
      <p:sp>
        <p:nvSpPr>
          <p:cNvPr id="20" name="Content Placeholder 6"/>
          <p:cNvSpPr>
            <a:spLocks noGrp="1"/>
          </p:cNvSpPr>
          <p:nvPr>
            <p:ph sz="quarter" idx="29"/>
          </p:nvPr>
        </p:nvSpPr>
        <p:spPr>
          <a:xfrm>
            <a:off x="1769012" y="2246664"/>
            <a:ext cx="6384388" cy="507320"/>
          </a:xfrm>
          <a:prstGeom prst="rect">
            <a:avLst/>
          </a:prstGeom>
          <a:gradFill>
            <a:gsLst>
              <a:gs pos="100000">
                <a:schemeClr val="accent6"/>
              </a:gs>
              <a:gs pos="0">
                <a:schemeClr val="bg1"/>
              </a:gs>
            </a:gsLst>
            <a:lin ang="0" scaled="0"/>
          </a:gradFill>
        </p:spPr>
        <p:txBody>
          <a:bodyPr vert="horz" lIns="182880" tIns="45720" rIns="457200" bIns="45720" rtlCol="0" anchor="ctr">
            <a:noAutofit/>
          </a:bodyPr>
          <a:lstStyle>
            <a:lvl1pPr>
              <a:defRPr lang="en-US" b="1" smtClean="0">
                <a:solidFill>
                  <a:schemeClr val="accent3"/>
                </a:solidFill>
              </a:defRPr>
            </a:lvl1pPr>
          </a:lstStyle>
          <a:p>
            <a:pPr marL="0" lvl="0" indent="0">
              <a:buNone/>
            </a:pPr>
            <a:r>
              <a:rPr lang="en-US"/>
              <a:t>Edit Master text styles</a:t>
            </a:r>
          </a:p>
        </p:txBody>
      </p:sp>
      <p:sp>
        <p:nvSpPr>
          <p:cNvPr id="21" name="Content Placeholder 6"/>
          <p:cNvSpPr>
            <a:spLocks noGrp="1"/>
          </p:cNvSpPr>
          <p:nvPr>
            <p:ph sz="quarter" idx="30"/>
          </p:nvPr>
        </p:nvSpPr>
        <p:spPr>
          <a:xfrm>
            <a:off x="1769012" y="2893128"/>
            <a:ext cx="6384388" cy="507320"/>
          </a:xfrm>
          <a:prstGeom prst="rect">
            <a:avLst/>
          </a:prstGeom>
          <a:noFill/>
        </p:spPr>
        <p:txBody>
          <a:bodyPr lIns="182880" rIns="457200" anchor="ctr">
            <a:noAutofit/>
          </a:bodyPr>
          <a:lstStyle>
            <a:lvl1pPr marL="0" indent="0">
              <a:buNone/>
              <a:defRPr sz="1800" b="1">
                <a:solidFill>
                  <a:schemeClr val="tx2"/>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a:t>Edit Master text styles</a:t>
            </a:r>
          </a:p>
        </p:txBody>
      </p:sp>
      <p:sp>
        <p:nvSpPr>
          <p:cNvPr id="22" name="Content Placeholder 6"/>
          <p:cNvSpPr>
            <a:spLocks noGrp="1"/>
          </p:cNvSpPr>
          <p:nvPr>
            <p:ph sz="quarter" idx="31"/>
          </p:nvPr>
        </p:nvSpPr>
        <p:spPr>
          <a:xfrm>
            <a:off x="1769012" y="3539592"/>
            <a:ext cx="6384388" cy="507320"/>
          </a:xfrm>
          <a:prstGeom prst="rect">
            <a:avLst/>
          </a:prstGeom>
          <a:noFill/>
        </p:spPr>
        <p:txBody>
          <a:bodyPr lIns="182880" rIns="457200" anchor="ctr">
            <a:noAutofit/>
          </a:bodyPr>
          <a:lstStyle>
            <a:lvl1pPr marL="0" indent="0">
              <a:buNone/>
              <a:defRPr sz="1800" b="1">
                <a:solidFill>
                  <a:schemeClr val="tx2"/>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a:t>Edit Master text styles</a:t>
            </a:r>
          </a:p>
        </p:txBody>
      </p:sp>
      <p:sp>
        <p:nvSpPr>
          <p:cNvPr id="23" name="Content Placeholder 6"/>
          <p:cNvSpPr>
            <a:spLocks noGrp="1"/>
          </p:cNvSpPr>
          <p:nvPr>
            <p:ph sz="quarter" idx="32"/>
          </p:nvPr>
        </p:nvSpPr>
        <p:spPr>
          <a:xfrm>
            <a:off x="1769012" y="4186056"/>
            <a:ext cx="6384388" cy="507320"/>
          </a:xfrm>
          <a:prstGeom prst="rect">
            <a:avLst/>
          </a:prstGeom>
          <a:noFill/>
        </p:spPr>
        <p:txBody>
          <a:bodyPr lIns="182880" rIns="457200" anchor="ctr">
            <a:noAutofit/>
          </a:bodyPr>
          <a:lstStyle>
            <a:lvl1pPr marL="0" indent="0">
              <a:buNone/>
              <a:defRPr sz="1800" b="1">
                <a:solidFill>
                  <a:schemeClr val="tx2"/>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a:t>Edit Master text styles</a:t>
            </a:r>
          </a:p>
        </p:txBody>
      </p:sp>
      <p:sp>
        <p:nvSpPr>
          <p:cNvPr id="24" name="Content Placeholder 6"/>
          <p:cNvSpPr>
            <a:spLocks noGrp="1"/>
          </p:cNvSpPr>
          <p:nvPr>
            <p:ph sz="quarter" idx="33"/>
          </p:nvPr>
        </p:nvSpPr>
        <p:spPr>
          <a:xfrm>
            <a:off x="1769012" y="4832520"/>
            <a:ext cx="6384388" cy="507320"/>
          </a:xfrm>
          <a:prstGeom prst="rect">
            <a:avLst/>
          </a:prstGeom>
          <a:noFill/>
        </p:spPr>
        <p:txBody>
          <a:bodyPr lIns="182880" rIns="457200" anchor="ctr">
            <a:noAutofit/>
          </a:bodyPr>
          <a:lstStyle>
            <a:lvl1pPr marL="0" indent="0">
              <a:buNone/>
              <a:defRPr sz="1800" b="1">
                <a:solidFill>
                  <a:schemeClr val="tx2"/>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a:t>Edit Master text styles</a:t>
            </a:r>
          </a:p>
        </p:txBody>
      </p:sp>
      <p:sp>
        <p:nvSpPr>
          <p:cNvPr id="3" name="Footer Placeholder 2"/>
          <p:cNvSpPr>
            <a:spLocks noGrp="1"/>
          </p:cNvSpPr>
          <p:nvPr>
            <p:ph type="ftr" sz="quarter" idx="34"/>
          </p:nvPr>
        </p:nvSpPr>
        <p:spPr/>
        <p:txBody>
          <a:bodyPr/>
          <a:lstStyle/>
          <a:p>
            <a:r>
              <a:rPr lang="en-US"/>
              <a:t>Footer as Needed</a:t>
            </a:r>
          </a:p>
        </p:txBody>
      </p:sp>
      <p:sp>
        <p:nvSpPr>
          <p:cNvPr id="4" name="Slide Number Placeholder 3"/>
          <p:cNvSpPr>
            <a:spLocks noGrp="1"/>
          </p:cNvSpPr>
          <p:nvPr>
            <p:ph type="sldNum" sz="quarter" idx="35"/>
          </p:nvPr>
        </p:nvSpPr>
        <p:spPr/>
        <p:txBody>
          <a:bodyPr/>
          <a:lstStyle/>
          <a:p>
            <a:fld id="{65625F11-EADC-2944-8437-490DA1E2084F}" type="slidenum">
              <a:rPr lang="en-US" smtClean="0"/>
              <a:pPr/>
              <a:t>‹#›</a:t>
            </a:fld>
            <a:endParaRPr lang="en-US" dirty="0"/>
          </a:p>
        </p:txBody>
      </p:sp>
    </p:spTree>
  </p:cSld>
  <p:clrMapOvr>
    <a:masterClrMapping/>
  </p:clrMapOvr>
  <p:transition spd="slow">
    <p:wip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2_Agenda + Call Out">
    <p:spTree>
      <p:nvGrpSpPr>
        <p:cNvPr id="1" name=""/>
        <p:cNvGrpSpPr/>
        <p:nvPr/>
      </p:nvGrpSpPr>
      <p:grpSpPr>
        <a:xfrm>
          <a:off x="0" y="0"/>
          <a:ext cx="0" cy="0"/>
          <a:chOff x="0" y="0"/>
          <a:chExt cx="0" cy="0"/>
        </a:xfrm>
      </p:grpSpPr>
      <p:sp>
        <p:nvSpPr>
          <p:cNvPr id="6" name="Text Placeholder 5"/>
          <p:cNvSpPr>
            <a:spLocks noGrp="1"/>
          </p:cNvSpPr>
          <p:nvPr>
            <p:ph type="body" sz="quarter" idx="24" hasCustomPrompt="1"/>
          </p:nvPr>
        </p:nvSpPr>
        <p:spPr>
          <a:xfrm>
            <a:off x="8153400" y="1609188"/>
            <a:ext cx="4038600" cy="1791260"/>
          </a:xfrm>
          <a:prstGeom prst="rect">
            <a:avLst/>
          </a:prstGeom>
          <a:solidFill>
            <a:schemeClr val="accent6"/>
          </a:solidFill>
        </p:spPr>
        <p:txBody>
          <a:bodyPr vert="horz" lIns="182880" tIns="45720" rIns="731520" bIns="45720" rtlCol="0">
            <a:noAutofit/>
          </a:bodyPr>
          <a:lstStyle>
            <a:lvl1pPr>
              <a:defRPr lang="en-US" sz="1800" b="1" dirty="0" smtClean="0"/>
            </a:lvl1pPr>
            <a:lvl2pPr>
              <a:defRPr lang="en-US" b="1" dirty="0" smtClean="0"/>
            </a:lvl2pPr>
            <a:lvl3pPr>
              <a:defRPr lang="en-US" b="1" dirty="0" smtClean="0"/>
            </a:lvl3pPr>
            <a:lvl4pPr>
              <a:defRPr lang="en-US" b="1" dirty="0" smtClean="0"/>
            </a:lvl4pPr>
            <a:lvl5pPr>
              <a:defRPr lang="en-US" b="1" dirty="0"/>
            </a:lvl5pPr>
          </a:lstStyle>
          <a:p>
            <a:pPr lvl="0"/>
            <a:r>
              <a:rPr lang="en-US" dirty="0"/>
              <a:t>Click to edit Master styles</a:t>
            </a:r>
          </a:p>
          <a:p>
            <a:pPr lvl="1"/>
            <a:r>
              <a:rPr lang="en-US" dirty="0"/>
              <a:t>Second level</a:t>
            </a:r>
          </a:p>
          <a:p>
            <a:pPr lvl="2"/>
            <a:r>
              <a:rPr lang="en-US" dirty="0"/>
              <a:t>Third level</a:t>
            </a:r>
          </a:p>
          <a:p>
            <a:pPr lvl="3"/>
            <a:r>
              <a:rPr lang="en-US" dirty="0"/>
              <a:t>Fourth level</a:t>
            </a:r>
          </a:p>
        </p:txBody>
      </p:sp>
      <p:sp>
        <p:nvSpPr>
          <p:cNvPr id="7" name="Title 6"/>
          <p:cNvSpPr>
            <a:spLocks noGrp="1"/>
          </p:cNvSpPr>
          <p:nvPr>
            <p:ph type="title"/>
          </p:nvPr>
        </p:nvSpPr>
        <p:spPr>
          <a:xfrm>
            <a:off x="638980" y="255182"/>
            <a:ext cx="10914038" cy="757718"/>
          </a:xfrm>
          <a:prstGeom prst="rect">
            <a:avLst/>
          </a:prstGeom>
        </p:spPr>
        <p:txBody>
          <a:bodyPr/>
          <a:lstStyle/>
          <a:p>
            <a:r>
              <a:rPr lang="en-US"/>
              <a:t>Click to edit Master title style</a:t>
            </a:r>
          </a:p>
        </p:txBody>
      </p:sp>
      <p:sp>
        <p:nvSpPr>
          <p:cNvPr id="17" name="Slide Number Placeholder 16"/>
          <p:cNvSpPr>
            <a:spLocks noGrp="1"/>
          </p:cNvSpPr>
          <p:nvPr>
            <p:ph type="sldNum" sz="quarter" idx="26"/>
          </p:nvPr>
        </p:nvSpPr>
        <p:spPr/>
        <p:txBody>
          <a:bodyPr/>
          <a:lstStyle/>
          <a:p>
            <a:fld id="{65625F11-EADC-2944-8437-490DA1E2084F}" type="slidenum">
              <a:rPr lang="en-US" smtClean="0"/>
              <a:pPr/>
              <a:t>‹#›</a:t>
            </a:fld>
            <a:endParaRPr lang="en-US"/>
          </a:p>
        </p:txBody>
      </p:sp>
      <p:sp>
        <p:nvSpPr>
          <p:cNvPr id="21" name="Content Placeholder 6"/>
          <p:cNvSpPr>
            <a:spLocks noGrp="1"/>
          </p:cNvSpPr>
          <p:nvPr>
            <p:ph sz="quarter" idx="30"/>
          </p:nvPr>
        </p:nvSpPr>
        <p:spPr>
          <a:xfrm>
            <a:off x="1769012" y="2893128"/>
            <a:ext cx="6384388" cy="507320"/>
          </a:xfrm>
          <a:prstGeom prst="rect">
            <a:avLst/>
          </a:prstGeom>
          <a:gradFill>
            <a:gsLst>
              <a:gs pos="100000">
                <a:schemeClr val="accent6"/>
              </a:gs>
              <a:gs pos="0">
                <a:schemeClr val="bg1"/>
              </a:gs>
            </a:gsLst>
            <a:lin ang="0" scaled="0"/>
          </a:gradFill>
        </p:spPr>
        <p:txBody>
          <a:bodyPr vert="horz" lIns="182880" tIns="45720" rIns="457200" bIns="45720" rtlCol="0" anchor="ctr">
            <a:noAutofit/>
          </a:bodyPr>
          <a:lstStyle>
            <a:lvl1pPr>
              <a:defRPr lang="en-US" b="1" smtClean="0">
                <a:solidFill>
                  <a:schemeClr val="accent3"/>
                </a:solidFill>
              </a:defRPr>
            </a:lvl1pPr>
          </a:lstStyle>
          <a:p>
            <a:pPr marL="0" lvl="0" indent="0">
              <a:buNone/>
            </a:pPr>
            <a:r>
              <a:rPr lang="en-US"/>
              <a:t>Edit Master text styles</a:t>
            </a:r>
          </a:p>
        </p:txBody>
      </p:sp>
      <p:sp>
        <p:nvSpPr>
          <p:cNvPr id="2" name="Footer Placeholder 1"/>
          <p:cNvSpPr>
            <a:spLocks noGrp="1"/>
          </p:cNvSpPr>
          <p:nvPr>
            <p:ph type="ftr" sz="quarter" idx="34"/>
          </p:nvPr>
        </p:nvSpPr>
        <p:spPr/>
        <p:txBody>
          <a:bodyPr/>
          <a:lstStyle/>
          <a:p>
            <a:r>
              <a:rPr lang="en-US"/>
              <a:t>Footer as Needed</a:t>
            </a:r>
          </a:p>
        </p:txBody>
      </p:sp>
      <p:sp>
        <p:nvSpPr>
          <p:cNvPr id="25" name="Text Placeholder 3"/>
          <p:cNvSpPr>
            <a:spLocks noGrp="1"/>
          </p:cNvSpPr>
          <p:nvPr>
            <p:ph type="body" sz="quarter" idx="12" hasCustomPrompt="1"/>
          </p:nvPr>
        </p:nvSpPr>
        <p:spPr>
          <a:xfrm>
            <a:off x="638980" y="1600200"/>
            <a:ext cx="796099" cy="507320"/>
          </a:xfrm>
          <a:prstGeom prst="rect">
            <a:avLst/>
          </a:prstGeom>
          <a:solidFill>
            <a:schemeClr val="accent1"/>
          </a:solidFill>
        </p:spPr>
        <p:txBody>
          <a:bodyPr anchor="ctr">
            <a:noAutofit/>
          </a:bodyPr>
          <a:lstStyle>
            <a:lvl1pPr marL="0" indent="0" algn="ctr">
              <a:buNone/>
              <a:defRPr>
                <a:solidFill>
                  <a:schemeClr val="bg1"/>
                </a:solidFill>
              </a:defRPr>
            </a:lvl1pPr>
            <a:lvl2pPr marL="457200" indent="0" algn="ctr">
              <a:buNone/>
              <a:defRPr>
                <a:solidFill>
                  <a:schemeClr val="bg1"/>
                </a:solidFill>
              </a:defRPr>
            </a:lvl2pPr>
            <a:lvl3pPr marL="914400" indent="0" algn="ctr">
              <a:buNone/>
              <a:defRPr>
                <a:solidFill>
                  <a:schemeClr val="bg1"/>
                </a:solidFill>
              </a:defRPr>
            </a:lvl3pPr>
            <a:lvl4pPr marL="1371600" indent="0" algn="ctr">
              <a:buNone/>
              <a:defRPr>
                <a:solidFill>
                  <a:schemeClr val="bg1"/>
                </a:solidFill>
              </a:defRPr>
            </a:lvl4pPr>
            <a:lvl5pPr marL="1828800" indent="0" algn="ctr">
              <a:buNone/>
              <a:defRPr>
                <a:solidFill>
                  <a:schemeClr val="bg1"/>
                </a:solidFill>
              </a:defRPr>
            </a:lvl5pPr>
          </a:lstStyle>
          <a:p>
            <a:pPr lvl="0"/>
            <a:r>
              <a:rPr lang="en-US" dirty="0"/>
              <a:t>#</a:t>
            </a:r>
          </a:p>
        </p:txBody>
      </p:sp>
      <p:sp>
        <p:nvSpPr>
          <p:cNvPr id="26" name="Content Placeholder 6"/>
          <p:cNvSpPr>
            <a:spLocks noGrp="1"/>
          </p:cNvSpPr>
          <p:nvPr>
            <p:ph sz="quarter" idx="13"/>
          </p:nvPr>
        </p:nvSpPr>
        <p:spPr>
          <a:xfrm>
            <a:off x="1769012" y="1600200"/>
            <a:ext cx="6384388" cy="507320"/>
          </a:xfrm>
          <a:prstGeom prst="rect">
            <a:avLst/>
          </a:prstGeom>
          <a:solidFill>
            <a:schemeClr val="bg1"/>
          </a:solidFill>
        </p:spPr>
        <p:txBody>
          <a:bodyPr lIns="182880" rIns="457200" anchor="ctr">
            <a:noAutofit/>
          </a:bodyPr>
          <a:lstStyle>
            <a:lvl1pPr marL="0" indent="0">
              <a:buNone/>
              <a:defRPr sz="1800" b="1">
                <a:solidFill>
                  <a:srgbClr val="666666"/>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a:t>Edit Master text styles</a:t>
            </a:r>
          </a:p>
        </p:txBody>
      </p:sp>
      <p:sp>
        <p:nvSpPr>
          <p:cNvPr id="27" name="Text Placeholder 3"/>
          <p:cNvSpPr>
            <a:spLocks noGrp="1"/>
          </p:cNvSpPr>
          <p:nvPr>
            <p:ph type="body" sz="quarter" idx="14" hasCustomPrompt="1"/>
          </p:nvPr>
        </p:nvSpPr>
        <p:spPr>
          <a:xfrm>
            <a:off x="638980" y="2247967"/>
            <a:ext cx="796099" cy="507320"/>
          </a:xfrm>
          <a:prstGeom prst="rect">
            <a:avLst/>
          </a:prstGeom>
          <a:solidFill>
            <a:schemeClr val="accent1"/>
          </a:solidFill>
        </p:spPr>
        <p:txBody>
          <a:bodyPr anchor="ctr">
            <a:noAutofit/>
          </a:bodyPr>
          <a:lstStyle>
            <a:lvl1pPr marL="0" indent="0" algn="ctr">
              <a:buNone/>
              <a:defRPr>
                <a:solidFill>
                  <a:schemeClr val="bg1"/>
                </a:solidFill>
              </a:defRPr>
            </a:lvl1pPr>
            <a:lvl2pPr marL="457200" indent="0" algn="ctr">
              <a:buNone/>
              <a:defRPr>
                <a:solidFill>
                  <a:schemeClr val="bg1"/>
                </a:solidFill>
              </a:defRPr>
            </a:lvl2pPr>
            <a:lvl3pPr marL="914400" indent="0" algn="ctr">
              <a:buNone/>
              <a:defRPr>
                <a:solidFill>
                  <a:schemeClr val="bg1"/>
                </a:solidFill>
              </a:defRPr>
            </a:lvl3pPr>
            <a:lvl4pPr marL="1371600" indent="0" algn="ctr">
              <a:buNone/>
              <a:defRPr>
                <a:solidFill>
                  <a:schemeClr val="bg1"/>
                </a:solidFill>
              </a:defRPr>
            </a:lvl4pPr>
            <a:lvl5pPr marL="1828800" indent="0" algn="ctr">
              <a:buNone/>
              <a:defRPr>
                <a:solidFill>
                  <a:schemeClr val="bg1"/>
                </a:solidFill>
              </a:defRPr>
            </a:lvl5pPr>
          </a:lstStyle>
          <a:p>
            <a:pPr lvl="0"/>
            <a:r>
              <a:rPr lang="en-US" dirty="0"/>
              <a:t>#</a:t>
            </a:r>
          </a:p>
        </p:txBody>
      </p:sp>
      <p:sp>
        <p:nvSpPr>
          <p:cNvPr id="28" name="Text Placeholder 3"/>
          <p:cNvSpPr>
            <a:spLocks noGrp="1"/>
          </p:cNvSpPr>
          <p:nvPr>
            <p:ph type="body" sz="quarter" idx="16" hasCustomPrompt="1"/>
          </p:nvPr>
        </p:nvSpPr>
        <p:spPr>
          <a:xfrm>
            <a:off x="638980" y="2895734"/>
            <a:ext cx="796099" cy="507320"/>
          </a:xfrm>
          <a:prstGeom prst="rect">
            <a:avLst/>
          </a:prstGeom>
          <a:solidFill>
            <a:schemeClr val="accent1"/>
          </a:solidFill>
        </p:spPr>
        <p:txBody>
          <a:bodyPr anchor="ctr">
            <a:noAutofit/>
          </a:bodyPr>
          <a:lstStyle>
            <a:lvl1pPr marL="0" indent="0" algn="ctr">
              <a:buNone/>
              <a:defRPr>
                <a:solidFill>
                  <a:schemeClr val="bg1"/>
                </a:solidFill>
              </a:defRPr>
            </a:lvl1pPr>
            <a:lvl2pPr marL="457200" indent="0" algn="ctr">
              <a:buNone/>
              <a:defRPr>
                <a:solidFill>
                  <a:schemeClr val="bg1"/>
                </a:solidFill>
              </a:defRPr>
            </a:lvl2pPr>
            <a:lvl3pPr marL="914400" indent="0" algn="ctr">
              <a:buNone/>
              <a:defRPr>
                <a:solidFill>
                  <a:schemeClr val="bg1"/>
                </a:solidFill>
              </a:defRPr>
            </a:lvl3pPr>
            <a:lvl4pPr marL="1371600" indent="0" algn="ctr">
              <a:buNone/>
              <a:defRPr>
                <a:solidFill>
                  <a:schemeClr val="bg1"/>
                </a:solidFill>
              </a:defRPr>
            </a:lvl4pPr>
            <a:lvl5pPr marL="1828800" indent="0" algn="ctr">
              <a:buNone/>
              <a:defRPr>
                <a:solidFill>
                  <a:schemeClr val="bg1"/>
                </a:solidFill>
              </a:defRPr>
            </a:lvl5pPr>
          </a:lstStyle>
          <a:p>
            <a:pPr lvl="0"/>
            <a:r>
              <a:rPr lang="en-US" dirty="0"/>
              <a:t>#</a:t>
            </a:r>
          </a:p>
        </p:txBody>
      </p:sp>
      <p:sp>
        <p:nvSpPr>
          <p:cNvPr id="29" name="Text Placeholder 3"/>
          <p:cNvSpPr>
            <a:spLocks noGrp="1"/>
          </p:cNvSpPr>
          <p:nvPr>
            <p:ph type="body" sz="quarter" idx="18" hasCustomPrompt="1"/>
          </p:nvPr>
        </p:nvSpPr>
        <p:spPr>
          <a:xfrm>
            <a:off x="638980" y="3543501"/>
            <a:ext cx="796099" cy="507320"/>
          </a:xfrm>
          <a:prstGeom prst="rect">
            <a:avLst/>
          </a:prstGeom>
          <a:solidFill>
            <a:schemeClr val="accent1"/>
          </a:solidFill>
        </p:spPr>
        <p:txBody>
          <a:bodyPr anchor="ctr">
            <a:noAutofit/>
          </a:bodyPr>
          <a:lstStyle>
            <a:lvl1pPr marL="0" indent="0" algn="ctr">
              <a:buNone/>
              <a:defRPr>
                <a:solidFill>
                  <a:schemeClr val="bg1"/>
                </a:solidFill>
              </a:defRPr>
            </a:lvl1pPr>
            <a:lvl2pPr marL="457200" indent="0" algn="ctr">
              <a:buNone/>
              <a:defRPr>
                <a:solidFill>
                  <a:schemeClr val="bg1"/>
                </a:solidFill>
              </a:defRPr>
            </a:lvl2pPr>
            <a:lvl3pPr marL="914400" indent="0" algn="ctr">
              <a:buNone/>
              <a:defRPr>
                <a:solidFill>
                  <a:schemeClr val="bg1"/>
                </a:solidFill>
              </a:defRPr>
            </a:lvl3pPr>
            <a:lvl4pPr marL="1371600" indent="0" algn="ctr">
              <a:buNone/>
              <a:defRPr>
                <a:solidFill>
                  <a:schemeClr val="bg1"/>
                </a:solidFill>
              </a:defRPr>
            </a:lvl4pPr>
            <a:lvl5pPr marL="1828800" indent="0" algn="ctr">
              <a:buNone/>
              <a:defRPr>
                <a:solidFill>
                  <a:schemeClr val="bg1"/>
                </a:solidFill>
              </a:defRPr>
            </a:lvl5pPr>
          </a:lstStyle>
          <a:p>
            <a:pPr lvl="0"/>
            <a:r>
              <a:rPr lang="en-US" dirty="0"/>
              <a:t>#</a:t>
            </a:r>
          </a:p>
        </p:txBody>
      </p:sp>
      <p:sp>
        <p:nvSpPr>
          <p:cNvPr id="30" name="Text Placeholder 3"/>
          <p:cNvSpPr>
            <a:spLocks noGrp="1"/>
          </p:cNvSpPr>
          <p:nvPr>
            <p:ph type="body" sz="quarter" idx="27" hasCustomPrompt="1"/>
          </p:nvPr>
        </p:nvSpPr>
        <p:spPr>
          <a:xfrm>
            <a:off x="638980" y="4191268"/>
            <a:ext cx="796099" cy="507320"/>
          </a:xfrm>
          <a:prstGeom prst="rect">
            <a:avLst/>
          </a:prstGeom>
          <a:solidFill>
            <a:schemeClr val="accent1"/>
          </a:solidFill>
        </p:spPr>
        <p:txBody>
          <a:bodyPr anchor="ctr">
            <a:noAutofit/>
          </a:bodyPr>
          <a:lstStyle>
            <a:lvl1pPr marL="0" indent="0" algn="ctr">
              <a:buNone/>
              <a:defRPr>
                <a:solidFill>
                  <a:schemeClr val="bg1"/>
                </a:solidFill>
              </a:defRPr>
            </a:lvl1pPr>
            <a:lvl2pPr marL="457200" indent="0" algn="ctr">
              <a:buNone/>
              <a:defRPr>
                <a:solidFill>
                  <a:schemeClr val="bg1"/>
                </a:solidFill>
              </a:defRPr>
            </a:lvl2pPr>
            <a:lvl3pPr marL="914400" indent="0" algn="ctr">
              <a:buNone/>
              <a:defRPr>
                <a:solidFill>
                  <a:schemeClr val="bg1"/>
                </a:solidFill>
              </a:defRPr>
            </a:lvl3pPr>
            <a:lvl4pPr marL="1371600" indent="0" algn="ctr">
              <a:buNone/>
              <a:defRPr>
                <a:solidFill>
                  <a:schemeClr val="bg1"/>
                </a:solidFill>
              </a:defRPr>
            </a:lvl4pPr>
            <a:lvl5pPr marL="1828800" indent="0" algn="ctr">
              <a:buNone/>
              <a:defRPr>
                <a:solidFill>
                  <a:schemeClr val="bg1"/>
                </a:solidFill>
              </a:defRPr>
            </a:lvl5pPr>
          </a:lstStyle>
          <a:p>
            <a:pPr lvl="0"/>
            <a:r>
              <a:rPr lang="en-US" dirty="0"/>
              <a:t>#</a:t>
            </a:r>
          </a:p>
        </p:txBody>
      </p:sp>
      <p:sp>
        <p:nvSpPr>
          <p:cNvPr id="31" name="Text Placeholder 3"/>
          <p:cNvSpPr>
            <a:spLocks noGrp="1"/>
          </p:cNvSpPr>
          <p:nvPr>
            <p:ph type="body" sz="quarter" idx="28" hasCustomPrompt="1"/>
          </p:nvPr>
        </p:nvSpPr>
        <p:spPr>
          <a:xfrm>
            <a:off x="638980" y="4839037"/>
            <a:ext cx="796099" cy="507320"/>
          </a:xfrm>
          <a:prstGeom prst="rect">
            <a:avLst/>
          </a:prstGeom>
          <a:solidFill>
            <a:schemeClr val="accent1"/>
          </a:solidFill>
        </p:spPr>
        <p:txBody>
          <a:bodyPr anchor="ctr">
            <a:noAutofit/>
          </a:bodyPr>
          <a:lstStyle>
            <a:lvl1pPr marL="0" indent="0" algn="ctr">
              <a:buNone/>
              <a:defRPr>
                <a:solidFill>
                  <a:schemeClr val="bg1"/>
                </a:solidFill>
              </a:defRPr>
            </a:lvl1pPr>
            <a:lvl2pPr marL="457200" indent="0" algn="ctr">
              <a:buNone/>
              <a:defRPr>
                <a:solidFill>
                  <a:schemeClr val="bg1"/>
                </a:solidFill>
              </a:defRPr>
            </a:lvl2pPr>
            <a:lvl3pPr marL="914400" indent="0" algn="ctr">
              <a:buNone/>
              <a:defRPr>
                <a:solidFill>
                  <a:schemeClr val="bg1"/>
                </a:solidFill>
              </a:defRPr>
            </a:lvl3pPr>
            <a:lvl4pPr marL="1371600" indent="0" algn="ctr">
              <a:buNone/>
              <a:defRPr>
                <a:solidFill>
                  <a:schemeClr val="bg1"/>
                </a:solidFill>
              </a:defRPr>
            </a:lvl4pPr>
            <a:lvl5pPr marL="1828800" indent="0" algn="ctr">
              <a:buNone/>
              <a:defRPr>
                <a:solidFill>
                  <a:schemeClr val="bg1"/>
                </a:solidFill>
              </a:defRPr>
            </a:lvl5pPr>
          </a:lstStyle>
          <a:p>
            <a:pPr lvl="0"/>
            <a:r>
              <a:rPr lang="en-US" dirty="0"/>
              <a:t>#</a:t>
            </a:r>
          </a:p>
        </p:txBody>
      </p:sp>
      <p:sp>
        <p:nvSpPr>
          <p:cNvPr id="32" name="Content Placeholder 6"/>
          <p:cNvSpPr>
            <a:spLocks noGrp="1"/>
          </p:cNvSpPr>
          <p:nvPr>
            <p:ph sz="quarter" idx="29"/>
          </p:nvPr>
        </p:nvSpPr>
        <p:spPr>
          <a:xfrm>
            <a:off x="1769012" y="2246664"/>
            <a:ext cx="6384388" cy="507320"/>
          </a:xfrm>
          <a:prstGeom prst="rect">
            <a:avLst/>
          </a:prstGeom>
          <a:noFill/>
        </p:spPr>
        <p:txBody>
          <a:bodyPr lIns="182880" rIns="457200" anchor="ctr">
            <a:noAutofit/>
          </a:bodyPr>
          <a:lstStyle>
            <a:lvl1pPr marL="0" indent="0">
              <a:buNone/>
              <a:defRPr sz="1800" b="1">
                <a:solidFill>
                  <a:schemeClr val="tx2"/>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a:t>Edit Master text styles</a:t>
            </a:r>
          </a:p>
        </p:txBody>
      </p:sp>
      <p:sp>
        <p:nvSpPr>
          <p:cNvPr id="34" name="Content Placeholder 6"/>
          <p:cNvSpPr>
            <a:spLocks noGrp="1"/>
          </p:cNvSpPr>
          <p:nvPr>
            <p:ph sz="quarter" idx="31"/>
          </p:nvPr>
        </p:nvSpPr>
        <p:spPr>
          <a:xfrm>
            <a:off x="1769012" y="3539592"/>
            <a:ext cx="6384388" cy="507320"/>
          </a:xfrm>
          <a:prstGeom prst="rect">
            <a:avLst/>
          </a:prstGeom>
          <a:noFill/>
        </p:spPr>
        <p:txBody>
          <a:bodyPr lIns="182880" rIns="457200" anchor="ctr">
            <a:noAutofit/>
          </a:bodyPr>
          <a:lstStyle>
            <a:lvl1pPr marL="0" indent="0">
              <a:buNone/>
              <a:defRPr sz="1800" b="1">
                <a:solidFill>
                  <a:schemeClr val="tx2"/>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a:t>Edit Master text styles</a:t>
            </a:r>
          </a:p>
        </p:txBody>
      </p:sp>
      <p:sp>
        <p:nvSpPr>
          <p:cNvPr id="35" name="Content Placeholder 6"/>
          <p:cNvSpPr>
            <a:spLocks noGrp="1"/>
          </p:cNvSpPr>
          <p:nvPr>
            <p:ph sz="quarter" idx="32"/>
          </p:nvPr>
        </p:nvSpPr>
        <p:spPr>
          <a:xfrm>
            <a:off x="1769012" y="4186056"/>
            <a:ext cx="6384388" cy="507320"/>
          </a:xfrm>
          <a:prstGeom prst="rect">
            <a:avLst/>
          </a:prstGeom>
          <a:noFill/>
        </p:spPr>
        <p:txBody>
          <a:bodyPr lIns="182880" rIns="457200" anchor="ctr">
            <a:noAutofit/>
          </a:bodyPr>
          <a:lstStyle>
            <a:lvl1pPr marL="0" indent="0">
              <a:buNone/>
              <a:defRPr sz="1800" b="1">
                <a:solidFill>
                  <a:schemeClr val="tx2"/>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a:t>Edit Master text styles</a:t>
            </a:r>
          </a:p>
        </p:txBody>
      </p:sp>
      <p:sp>
        <p:nvSpPr>
          <p:cNvPr id="36" name="Content Placeholder 6"/>
          <p:cNvSpPr>
            <a:spLocks noGrp="1"/>
          </p:cNvSpPr>
          <p:nvPr>
            <p:ph sz="quarter" idx="33"/>
          </p:nvPr>
        </p:nvSpPr>
        <p:spPr>
          <a:xfrm>
            <a:off x="1769012" y="4832520"/>
            <a:ext cx="6384388" cy="507320"/>
          </a:xfrm>
          <a:prstGeom prst="rect">
            <a:avLst/>
          </a:prstGeom>
          <a:noFill/>
        </p:spPr>
        <p:txBody>
          <a:bodyPr lIns="182880" rIns="457200" anchor="ctr">
            <a:noAutofit/>
          </a:bodyPr>
          <a:lstStyle>
            <a:lvl1pPr marL="0" indent="0">
              <a:buNone/>
              <a:defRPr sz="1800" b="1">
                <a:solidFill>
                  <a:schemeClr val="tx2"/>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a:t>Edit Master text styles</a:t>
            </a:r>
          </a:p>
        </p:txBody>
      </p:sp>
    </p:spTree>
  </p:cSld>
  <p:clrMapOvr>
    <a:masterClrMapping/>
  </p:clrMapOvr>
  <p:transition spd="slow">
    <p:wipe/>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3_Agenda + Call Out">
    <p:spTree>
      <p:nvGrpSpPr>
        <p:cNvPr id="1" name=""/>
        <p:cNvGrpSpPr/>
        <p:nvPr/>
      </p:nvGrpSpPr>
      <p:grpSpPr>
        <a:xfrm>
          <a:off x="0" y="0"/>
          <a:ext cx="0" cy="0"/>
          <a:chOff x="0" y="0"/>
          <a:chExt cx="0" cy="0"/>
        </a:xfrm>
      </p:grpSpPr>
      <p:sp>
        <p:nvSpPr>
          <p:cNvPr id="6" name="Text Placeholder 5"/>
          <p:cNvSpPr>
            <a:spLocks noGrp="1"/>
          </p:cNvSpPr>
          <p:nvPr>
            <p:ph type="body" sz="quarter" idx="24" hasCustomPrompt="1"/>
          </p:nvPr>
        </p:nvSpPr>
        <p:spPr>
          <a:xfrm>
            <a:off x="8153400" y="2255652"/>
            <a:ext cx="4038600" cy="1791260"/>
          </a:xfrm>
          <a:prstGeom prst="rect">
            <a:avLst/>
          </a:prstGeom>
          <a:solidFill>
            <a:schemeClr val="accent6"/>
          </a:solidFill>
        </p:spPr>
        <p:txBody>
          <a:bodyPr vert="horz" lIns="182880" tIns="45720" rIns="731520" bIns="45720" rtlCol="0">
            <a:noAutofit/>
          </a:bodyPr>
          <a:lstStyle>
            <a:lvl1pPr>
              <a:defRPr lang="en-US" sz="1800" b="1" dirty="0" smtClean="0"/>
            </a:lvl1pPr>
            <a:lvl2pPr>
              <a:defRPr lang="en-US" b="1" dirty="0" smtClean="0"/>
            </a:lvl2pPr>
            <a:lvl3pPr>
              <a:defRPr lang="en-US" b="1" dirty="0" smtClean="0"/>
            </a:lvl3pPr>
            <a:lvl4pPr>
              <a:defRPr lang="en-US" b="1" dirty="0" smtClean="0"/>
            </a:lvl4pPr>
            <a:lvl5pPr>
              <a:defRPr lang="en-US" b="1" dirty="0"/>
            </a:lvl5pPr>
          </a:lstStyle>
          <a:p>
            <a:pPr lvl="0"/>
            <a:r>
              <a:rPr lang="en-US" dirty="0"/>
              <a:t>Click to edit Master styles</a:t>
            </a:r>
          </a:p>
          <a:p>
            <a:pPr lvl="1"/>
            <a:r>
              <a:rPr lang="en-US" dirty="0"/>
              <a:t>Second level</a:t>
            </a:r>
          </a:p>
          <a:p>
            <a:pPr lvl="2"/>
            <a:r>
              <a:rPr lang="en-US" dirty="0"/>
              <a:t>Third level</a:t>
            </a:r>
          </a:p>
          <a:p>
            <a:pPr lvl="3"/>
            <a:r>
              <a:rPr lang="en-US" dirty="0"/>
              <a:t>Fourth level</a:t>
            </a:r>
          </a:p>
        </p:txBody>
      </p:sp>
      <p:sp>
        <p:nvSpPr>
          <p:cNvPr id="7" name="Title 6"/>
          <p:cNvSpPr>
            <a:spLocks noGrp="1"/>
          </p:cNvSpPr>
          <p:nvPr>
            <p:ph type="title"/>
          </p:nvPr>
        </p:nvSpPr>
        <p:spPr>
          <a:xfrm>
            <a:off x="638980" y="255182"/>
            <a:ext cx="10914038" cy="757718"/>
          </a:xfrm>
          <a:prstGeom prst="rect">
            <a:avLst/>
          </a:prstGeom>
        </p:spPr>
        <p:txBody>
          <a:bodyPr/>
          <a:lstStyle/>
          <a:p>
            <a:r>
              <a:rPr lang="en-US"/>
              <a:t>Click to edit Master title style</a:t>
            </a:r>
          </a:p>
        </p:txBody>
      </p:sp>
      <p:sp>
        <p:nvSpPr>
          <p:cNvPr id="17" name="Slide Number Placeholder 16"/>
          <p:cNvSpPr>
            <a:spLocks noGrp="1"/>
          </p:cNvSpPr>
          <p:nvPr>
            <p:ph type="sldNum" sz="quarter" idx="26"/>
          </p:nvPr>
        </p:nvSpPr>
        <p:spPr/>
        <p:txBody>
          <a:bodyPr/>
          <a:lstStyle/>
          <a:p>
            <a:fld id="{65625F11-EADC-2944-8437-490DA1E2084F}" type="slidenum">
              <a:rPr lang="en-US" smtClean="0"/>
              <a:pPr/>
              <a:t>‹#›</a:t>
            </a:fld>
            <a:endParaRPr lang="en-US"/>
          </a:p>
        </p:txBody>
      </p:sp>
      <p:sp>
        <p:nvSpPr>
          <p:cNvPr id="2" name="Footer Placeholder 1"/>
          <p:cNvSpPr>
            <a:spLocks noGrp="1"/>
          </p:cNvSpPr>
          <p:nvPr>
            <p:ph type="ftr" sz="quarter" idx="34"/>
          </p:nvPr>
        </p:nvSpPr>
        <p:spPr/>
        <p:txBody>
          <a:bodyPr/>
          <a:lstStyle/>
          <a:p>
            <a:r>
              <a:rPr lang="en-US"/>
              <a:t>Footer as Needed</a:t>
            </a:r>
          </a:p>
        </p:txBody>
      </p:sp>
      <p:sp>
        <p:nvSpPr>
          <p:cNvPr id="25" name="Text Placeholder 3"/>
          <p:cNvSpPr>
            <a:spLocks noGrp="1"/>
          </p:cNvSpPr>
          <p:nvPr>
            <p:ph type="body" sz="quarter" idx="12" hasCustomPrompt="1"/>
          </p:nvPr>
        </p:nvSpPr>
        <p:spPr>
          <a:xfrm>
            <a:off x="638980" y="1600200"/>
            <a:ext cx="796099" cy="507320"/>
          </a:xfrm>
          <a:prstGeom prst="rect">
            <a:avLst/>
          </a:prstGeom>
          <a:solidFill>
            <a:schemeClr val="accent1"/>
          </a:solidFill>
        </p:spPr>
        <p:txBody>
          <a:bodyPr anchor="ctr">
            <a:noAutofit/>
          </a:bodyPr>
          <a:lstStyle>
            <a:lvl1pPr marL="0" indent="0" algn="ctr">
              <a:buNone/>
              <a:defRPr>
                <a:solidFill>
                  <a:schemeClr val="bg1"/>
                </a:solidFill>
              </a:defRPr>
            </a:lvl1pPr>
            <a:lvl2pPr marL="457200" indent="0" algn="ctr">
              <a:buNone/>
              <a:defRPr>
                <a:solidFill>
                  <a:schemeClr val="bg1"/>
                </a:solidFill>
              </a:defRPr>
            </a:lvl2pPr>
            <a:lvl3pPr marL="914400" indent="0" algn="ctr">
              <a:buNone/>
              <a:defRPr>
                <a:solidFill>
                  <a:schemeClr val="bg1"/>
                </a:solidFill>
              </a:defRPr>
            </a:lvl3pPr>
            <a:lvl4pPr marL="1371600" indent="0" algn="ctr">
              <a:buNone/>
              <a:defRPr>
                <a:solidFill>
                  <a:schemeClr val="bg1"/>
                </a:solidFill>
              </a:defRPr>
            </a:lvl4pPr>
            <a:lvl5pPr marL="1828800" indent="0" algn="ctr">
              <a:buNone/>
              <a:defRPr>
                <a:solidFill>
                  <a:schemeClr val="bg1"/>
                </a:solidFill>
              </a:defRPr>
            </a:lvl5pPr>
          </a:lstStyle>
          <a:p>
            <a:pPr lvl="0"/>
            <a:r>
              <a:rPr lang="en-US" dirty="0"/>
              <a:t>#</a:t>
            </a:r>
          </a:p>
        </p:txBody>
      </p:sp>
      <p:sp>
        <p:nvSpPr>
          <p:cNvPr id="26" name="Content Placeholder 6"/>
          <p:cNvSpPr>
            <a:spLocks noGrp="1"/>
          </p:cNvSpPr>
          <p:nvPr>
            <p:ph sz="quarter" idx="13"/>
          </p:nvPr>
        </p:nvSpPr>
        <p:spPr>
          <a:xfrm>
            <a:off x="1769012" y="1600200"/>
            <a:ext cx="6384388" cy="507320"/>
          </a:xfrm>
          <a:prstGeom prst="rect">
            <a:avLst/>
          </a:prstGeom>
          <a:noFill/>
        </p:spPr>
        <p:txBody>
          <a:bodyPr vert="horz" lIns="182880" tIns="45720" rIns="457200" bIns="45720" rtlCol="0" anchor="ctr">
            <a:noAutofit/>
          </a:bodyPr>
          <a:lstStyle>
            <a:lvl1pPr>
              <a:defRPr lang="en-US" sz="1800" b="1" smtClean="0">
                <a:solidFill>
                  <a:schemeClr val="tx2"/>
                </a:solidFill>
              </a:defRPr>
            </a:lvl1pPr>
          </a:lstStyle>
          <a:p>
            <a:pPr marL="0" lvl="0" indent="0">
              <a:buNone/>
            </a:pPr>
            <a:r>
              <a:rPr lang="en-US"/>
              <a:t>Edit Master text styles</a:t>
            </a:r>
          </a:p>
        </p:txBody>
      </p:sp>
      <p:sp>
        <p:nvSpPr>
          <p:cNvPr id="27" name="Text Placeholder 3"/>
          <p:cNvSpPr>
            <a:spLocks noGrp="1"/>
          </p:cNvSpPr>
          <p:nvPr>
            <p:ph type="body" sz="quarter" idx="14" hasCustomPrompt="1"/>
          </p:nvPr>
        </p:nvSpPr>
        <p:spPr>
          <a:xfrm>
            <a:off x="638980" y="2247967"/>
            <a:ext cx="796099" cy="507320"/>
          </a:xfrm>
          <a:prstGeom prst="rect">
            <a:avLst/>
          </a:prstGeom>
          <a:solidFill>
            <a:schemeClr val="accent1"/>
          </a:solidFill>
        </p:spPr>
        <p:txBody>
          <a:bodyPr anchor="ctr">
            <a:noAutofit/>
          </a:bodyPr>
          <a:lstStyle>
            <a:lvl1pPr marL="0" indent="0" algn="ctr">
              <a:buNone/>
              <a:defRPr>
                <a:solidFill>
                  <a:schemeClr val="bg1"/>
                </a:solidFill>
              </a:defRPr>
            </a:lvl1pPr>
            <a:lvl2pPr marL="457200" indent="0" algn="ctr">
              <a:buNone/>
              <a:defRPr>
                <a:solidFill>
                  <a:schemeClr val="bg1"/>
                </a:solidFill>
              </a:defRPr>
            </a:lvl2pPr>
            <a:lvl3pPr marL="914400" indent="0" algn="ctr">
              <a:buNone/>
              <a:defRPr>
                <a:solidFill>
                  <a:schemeClr val="bg1"/>
                </a:solidFill>
              </a:defRPr>
            </a:lvl3pPr>
            <a:lvl4pPr marL="1371600" indent="0" algn="ctr">
              <a:buNone/>
              <a:defRPr>
                <a:solidFill>
                  <a:schemeClr val="bg1"/>
                </a:solidFill>
              </a:defRPr>
            </a:lvl4pPr>
            <a:lvl5pPr marL="1828800" indent="0" algn="ctr">
              <a:buNone/>
              <a:defRPr>
                <a:solidFill>
                  <a:schemeClr val="bg1"/>
                </a:solidFill>
              </a:defRPr>
            </a:lvl5pPr>
          </a:lstStyle>
          <a:p>
            <a:pPr lvl="0"/>
            <a:r>
              <a:rPr lang="en-US" dirty="0"/>
              <a:t>#</a:t>
            </a:r>
          </a:p>
        </p:txBody>
      </p:sp>
      <p:sp>
        <p:nvSpPr>
          <p:cNvPr id="28" name="Text Placeholder 3"/>
          <p:cNvSpPr>
            <a:spLocks noGrp="1"/>
          </p:cNvSpPr>
          <p:nvPr>
            <p:ph type="body" sz="quarter" idx="16" hasCustomPrompt="1"/>
          </p:nvPr>
        </p:nvSpPr>
        <p:spPr>
          <a:xfrm>
            <a:off x="638980" y="2895734"/>
            <a:ext cx="796099" cy="507320"/>
          </a:xfrm>
          <a:prstGeom prst="rect">
            <a:avLst/>
          </a:prstGeom>
          <a:solidFill>
            <a:schemeClr val="accent1"/>
          </a:solidFill>
        </p:spPr>
        <p:txBody>
          <a:bodyPr anchor="ctr">
            <a:noAutofit/>
          </a:bodyPr>
          <a:lstStyle>
            <a:lvl1pPr marL="0" indent="0" algn="ctr">
              <a:buNone/>
              <a:defRPr>
                <a:solidFill>
                  <a:schemeClr val="bg1"/>
                </a:solidFill>
              </a:defRPr>
            </a:lvl1pPr>
            <a:lvl2pPr marL="457200" indent="0" algn="ctr">
              <a:buNone/>
              <a:defRPr>
                <a:solidFill>
                  <a:schemeClr val="bg1"/>
                </a:solidFill>
              </a:defRPr>
            </a:lvl2pPr>
            <a:lvl3pPr marL="914400" indent="0" algn="ctr">
              <a:buNone/>
              <a:defRPr>
                <a:solidFill>
                  <a:schemeClr val="bg1"/>
                </a:solidFill>
              </a:defRPr>
            </a:lvl3pPr>
            <a:lvl4pPr marL="1371600" indent="0" algn="ctr">
              <a:buNone/>
              <a:defRPr>
                <a:solidFill>
                  <a:schemeClr val="bg1"/>
                </a:solidFill>
              </a:defRPr>
            </a:lvl4pPr>
            <a:lvl5pPr marL="1828800" indent="0" algn="ctr">
              <a:buNone/>
              <a:defRPr>
                <a:solidFill>
                  <a:schemeClr val="bg1"/>
                </a:solidFill>
              </a:defRPr>
            </a:lvl5pPr>
          </a:lstStyle>
          <a:p>
            <a:pPr lvl="0"/>
            <a:r>
              <a:rPr lang="en-US" dirty="0"/>
              <a:t>#</a:t>
            </a:r>
          </a:p>
        </p:txBody>
      </p:sp>
      <p:sp>
        <p:nvSpPr>
          <p:cNvPr id="29" name="Text Placeholder 3"/>
          <p:cNvSpPr>
            <a:spLocks noGrp="1"/>
          </p:cNvSpPr>
          <p:nvPr>
            <p:ph type="body" sz="quarter" idx="18" hasCustomPrompt="1"/>
          </p:nvPr>
        </p:nvSpPr>
        <p:spPr>
          <a:xfrm>
            <a:off x="638980" y="3543501"/>
            <a:ext cx="796099" cy="507320"/>
          </a:xfrm>
          <a:prstGeom prst="rect">
            <a:avLst/>
          </a:prstGeom>
          <a:solidFill>
            <a:schemeClr val="accent1"/>
          </a:solidFill>
        </p:spPr>
        <p:txBody>
          <a:bodyPr anchor="ctr">
            <a:noAutofit/>
          </a:bodyPr>
          <a:lstStyle>
            <a:lvl1pPr marL="0" indent="0" algn="ctr">
              <a:buNone/>
              <a:defRPr>
                <a:solidFill>
                  <a:schemeClr val="bg1"/>
                </a:solidFill>
              </a:defRPr>
            </a:lvl1pPr>
            <a:lvl2pPr marL="457200" indent="0" algn="ctr">
              <a:buNone/>
              <a:defRPr>
                <a:solidFill>
                  <a:schemeClr val="bg1"/>
                </a:solidFill>
              </a:defRPr>
            </a:lvl2pPr>
            <a:lvl3pPr marL="914400" indent="0" algn="ctr">
              <a:buNone/>
              <a:defRPr>
                <a:solidFill>
                  <a:schemeClr val="bg1"/>
                </a:solidFill>
              </a:defRPr>
            </a:lvl3pPr>
            <a:lvl4pPr marL="1371600" indent="0" algn="ctr">
              <a:buNone/>
              <a:defRPr>
                <a:solidFill>
                  <a:schemeClr val="bg1"/>
                </a:solidFill>
              </a:defRPr>
            </a:lvl4pPr>
            <a:lvl5pPr marL="1828800" indent="0" algn="ctr">
              <a:buNone/>
              <a:defRPr>
                <a:solidFill>
                  <a:schemeClr val="bg1"/>
                </a:solidFill>
              </a:defRPr>
            </a:lvl5pPr>
          </a:lstStyle>
          <a:p>
            <a:pPr lvl="0"/>
            <a:r>
              <a:rPr lang="en-US" dirty="0"/>
              <a:t>#</a:t>
            </a:r>
          </a:p>
        </p:txBody>
      </p:sp>
      <p:sp>
        <p:nvSpPr>
          <p:cNvPr id="30" name="Text Placeholder 3"/>
          <p:cNvSpPr>
            <a:spLocks noGrp="1"/>
          </p:cNvSpPr>
          <p:nvPr>
            <p:ph type="body" sz="quarter" idx="27" hasCustomPrompt="1"/>
          </p:nvPr>
        </p:nvSpPr>
        <p:spPr>
          <a:xfrm>
            <a:off x="638980" y="4191268"/>
            <a:ext cx="796099" cy="507320"/>
          </a:xfrm>
          <a:prstGeom prst="rect">
            <a:avLst/>
          </a:prstGeom>
          <a:solidFill>
            <a:schemeClr val="accent1"/>
          </a:solidFill>
        </p:spPr>
        <p:txBody>
          <a:bodyPr anchor="ctr">
            <a:noAutofit/>
          </a:bodyPr>
          <a:lstStyle>
            <a:lvl1pPr marL="0" indent="0" algn="ctr">
              <a:buNone/>
              <a:defRPr>
                <a:solidFill>
                  <a:schemeClr val="bg1"/>
                </a:solidFill>
              </a:defRPr>
            </a:lvl1pPr>
            <a:lvl2pPr marL="457200" indent="0" algn="ctr">
              <a:buNone/>
              <a:defRPr>
                <a:solidFill>
                  <a:schemeClr val="bg1"/>
                </a:solidFill>
              </a:defRPr>
            </a:lvl2pPr>
            <a:lvl3pPr marL="914400" indent="0" algn="ctr">
              <a:buNone/>
              <a:defRPr>
                <a:solidFill>
                  <a:schemeClr val="bg1"/>
                </a:solidFill>
              </a:defRPr>
            </a:lvl3pPr>
            <a:lvl4pPr marL="1371600" indent="0" algn="ctr">
              <a:buNone/>
              <a:defRPr>
                <a:solidFill>
                  <a:schemeClr val="bg1"/>
                </a:solidFill>
              </a:defRPr>
            </a:lvl4pPr>
            <a:lvl5pPr marL="1828800" indent="0" algn="ctr">
              <a:buNone/>
              <a:defRPr>
                <a:solidFill>
                  <a:schemeClr val="bg1"/>
                </a:solidFill>
              </a:defRPr>
            </a:lvl5pPr>
          </a:lstStyle>
          <a:p>
            <a:pPr lvl="0"/>
            <a:r>
              <a:rPr lang="en-US" dirty="0"/>
              <a:t>#</a:t>
            </a:r>
          </a:p>
        </p:txBody>
      </p:sp>
      <p:sp>
        <p:nvSpPr>
          <p:cNvPr id="31" name="Text Placeholder 3"/>
          <p:cNvSpPr>
            <a:spLocks noGrp="1"/>
          </p:cNvSpPr>
          <p:nvPr>
            <p:ph type="body" sz="quarter" idx="28" hasCustomPrompt="1"/>
          </p:nvPr>
        </p:nvSpPr>
        <p:spPr>
          <a:xfrm>
            <a:off x="638980" y="4839037"/>
            <a:ext cx="796099" cy="507320"/>
          </a:xfrm>
          <a:prstGeom prst="rect">
            <a:avLst/>
          </a:prstGeom>
          <a:solidFill>
            <a:schemeClr val="accent1"/>
          </a:solidFill>
        </p:spPr>
        <p:txBody>
          <a:bodyPr anchor="ctr">
            <a:noAutofit/>
          </a:bodyPr>
          <a:lstStyle>
            <a:lvl1pPr marL="0" indent="0" algn="ctr">
              <a:buNone/>
              <a:defRPr>
                <a:solidFill>
                  <a:schemeClr val="bg1"/>
                </a:solidFill>
              </a:defRPr>
            </a:lvl1pPr>
            <a:lvl2pPr marL="457200" indent="0" algn="ctr">
              <a:buNone/>
              <a:defRPr>
                <a:solidFill>
                  <a:schemeClr val="bg1"/>
                </a:solidFill>
              </a:defRPr>
            </a:lvl2pPr>
            <a:lvl3pPr marL="914400" indent="0" algn="ctr">
              <a:buNone/>
              <a:defRPr>
                <a:solidFill>
                  <a:schemeClr val="bg1"/>
                </a:solidFill>
              </a:defRPr>
            </a:lvl3pPr>
            <a:lvl4pPr marL="1371600" indent="0" algn="ctr">
              <a:buNone/>
              <a:defRPr>
                <a:solidFill>
                  <a:schemeClr val="bg1"/>
                </a:solidFill>
              </a:defRPr>
            </a:lvl4pPr>
            <a:lvl5pPr marL="1828800" indent="0" algn="ctr">
              <a:buNone/>
              <a:defRPr>
                <a:solidFill>
                  <a:schemeClr val="bg1"/>
                </a:solidFill>
              </a:defRPr>
            </a:lvl5pPr>
          </a:lstStyle>
          <a:p>
            <a:pPr lvl="0"/>
            <a:r>
              <a:rPr lang="en-US" dirty="0"/>
              <a:t>#</a:t>
            </a:r>
          </a:p>
        </p:txBody>
      </p:sp>
      <p:sp>
        <p:nvSpPr>
          <p:cNvPr id="32" name="Content Placeholder 6"/>
          <p:cNvSpPr>
            <a:spLocks noGrp="1"/>
          </p:cNvSpPr>
          <p:nvPr>
            <p:ph sz="quarter" idx="29"/>
          </p:nvPr>
        </p:nvSpPr>
        <p:spPr>
          <a:xfrm>
            <a:off x="1769012" y="2246664"/>
            <a:ext cx="6384388" cy="507320"/>
          </a:xfrm>
          <a:prstGeom prst="rect">
            <a:avLst/>
          </a:prstGeom>
          <a:noFill/>
        </p:spPr>
        <p:txBody>
          <a:bodyPr vert="horz" lIns="182880" tIns="45720" rIns="457200" bIns="45720" rtlCol="0" anchor="ctr">
            <a:noAutofit/>
          </a:bodyPr>
          <a:lstStyle>
            <a:lvl1pPr>
              <a:defRPr lang="en-US" sz="1800" b="1" smtClean="0">
                <a:solidFill>
                  <a:schemeClr val="tx2"/>
                </a:solidFill>
              </a:defRPr>
            </a:lvl1pPr>
          </a:lstStyle>
          <a:p>
            <a:pPr marL="0" lvl="0" indent="0">
              <a:buNone/>
            </a:pPr>
            <a:r>
              <a:rPr lang="en-US"/>
              <a:t>Edit Master text styles</a:t>
            </a:r>
          </a:p>
        </p:txBody>
      </p:sp>
      <p:sp>
        <p:nvSpPr>
          <p:cNvPr id="33" name="Content Placeholder 6"/>
          <p:cNvSpPr>
            <a:spLocks noGrp="1"/>
          </p:cNvSpPr>
          <p:nvPr>
            <p:ph sz="quarter" idx="30"/>
          </p:nvPr>
        </p:nvSpPr>
        <p:spPr>
          <a:xfrm>
            <a:off x="1769012" y="2893128"/>
            <a:ext cx="6384388" cy="507320"/>
          </a:xfrm>
          <a:prstGeom prst="rect">
            <a:avLst/>
          </a:prstGeom>
          <a:noFill/>
        </p:spPr>
        <p:txBody>
          <a:bodyPr vert="horz" lIns="182880" tIns="45720" rIns="457200" bIns="45720" rtlCol="0" anchor="ctr">
            <a:noAutofit/>
          </a:bodyPr>
          <a:lstStyle>
            <a:lvl1pPr>
              <a:defRPr lang="en-US" sz="1800" b="1" smtClean="0">
                <a:solidFill>
                  <a:schemeClr val="tx2"/>
                </a:solidFill>
              </a:defRPr>
            </a:lvl1pPr>
          </a:lstStyle>
          <a:p>
            <a:pPr marL="0" lvl="0" indent="0">
              <a:buNone/>
            </a:pPr>
            <a:r>
              <a:rPr lang="en-US"/>
              <a:t>Edit Master text styles</a:t>
            </a:r>
          </a:p>
        </p:txBody>
      </p:sp>
      <p:sp>
        <p:nvSpPr>
          <p:cNvPr id="36" name="Content Placeholder 6"/>
          <p:cNvSpPr>
            <a:spLocks noGrp="1"/>
          </p:cNvSpPr>
          <p:nvPr>
            <p:ph sz="quarter" idx="33"/>
          </p:nvPr>
        </p:nvSpPr>
        <p:spPr>
          <a:xfrm>
            <a:off x="1769012" y="4832520"/>
            <a:ext cx="6384388" cy="507320"/>
          </a:xfrm>
          <a:prstGeom prst="rect">
            <a:avLst/>
          </a:prstGeom>
          <a:noFill/>
        </p:spPr>
        <p:txBody>
          <a:bodyPr lIns="182880" rIns="457200" anchor="ctr">
            <a:noAutofit/>
          </a:bodyPr>
          <a:lstStyle>
            <a:lvl1pPr marL="0" indent="0">
              <a:buNone/>
              <a:defRPr sz="1800" b="1">
                <a:solidFill>
                  <a:schemeClr val="tx2"/>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a:t>Edit Master text styles</a:t>
            </a:r>
          </a:p>
        </p:txBody>
      </p:sp>
      <p:sp>
        <p:nvSpPr>
          <p:cNvPr id="38" name="Content Placeholder 6"/>
          <p:cNvSpPr>
            <a:spLocks noGrp="1"/>
          </p:cNvSpPr>
          <p:nvPr>
            <p:ph sz="quarter" idx="32"/>
          </p:nvPr>
        </p:nvSpPr>
        <p:spPr>
          <a:xfrm>
            <a:off x="1769012" y="3559243"/>
            <a:ext cx="6384388" cy="507320"/>
          </a:xfrm>
          <a:prstGeom prst="rect">
            <a:avLst/>
          </a:prstGeom>
          <a:gradFill>
            <a:gsLst>
              <a:gs pos="100000">
                <a:schemeClr val="accent6"/>
              </a:gs>
              <a:gs pos="0">
                <a:schemeClr val="bg1"/>
              </a:gs>
            </a:gsLst>
            <a:lin ang="0" scaled="0"/>
          </a:gradFill>
        </p:spPr>
        <p:txBody>
          <a:bodyPr vert="horz" lIns="182880" tIns="45720" rIns="457200" bIns="45720" rtlCol="0" anchor="ctr">
            <a:noAutofit/>
          </a:bodyPr>
          <a:lstStyle>
            <a:lvl1pPr>
              <a:defRPr lang="en-US" b="1" smtClean="0">
                <a:solidFill>
                  <a:schemeClr val="accent3"/>
                </a:solidFill>
              </a:defRPr>
            </a:lvl1pPr>
          </a:lstStyle>
          <a:p>
            <a:pPr marL="0" lvl="0" indent="0">
              <a:buNone/>
            </a:pPr>
            <a:r>
              <a:rPr lang="en-US"/>
              <a:t>Edit Master text styles</a:t>
            </a:r>
          </a:p>
        </p:txBody>
      </p:sp>
      <p:sp>
        <p:nvSpPr>
          <p:cNvPr id="39" name="Content Placeholder 6"/>
          <p:cNvSpPr>
            <a:spLocks noGrp="1"/>
          </p:cNvSpPr>
          <p:nvPr>
            <p:ph sz="quarter" idx="35"/>
          </p:nvPr>
        </p:nvSpPr>
        <p:spPr>
          <a:xfrm>
            <a:off x="1769012" y="4186056"/>
            <a:ext cx="6384388" cy="512532"/>
          </a:xfrm>
          <a:prstGeom prst="rect">
            <a:avLst/>
          </a:prstGeom>
          <a:noFill/>
        </p:spPr>
        <p:txBody>
          <a:bodyPr vert="horz" lIns="182880" tIns="45720" rIns="457200" bIns="45720" rtlCol="0" anchor="ctr">
            <a:noAutofit/>
          </a:bodyPr>
          <a:lstStyle>
            <a:lvl1pPr>
              <a:defRPr lang="en-US" sz="1800" b="1" smtClean="0">
                <a:solidFill>
                  <a:schemeClr val="tx2"/>
                </a:solidFill>
              </a:defRPr>
            </a:lvl1pPr>
          </a:lstStyle>
          <a:p>
            <a:pPr marL="0" lvl="0" indent="0">
              <a:buNone/>
            </a:pPr>
            <a:r>
              <a:rPr lang="en-US"/>
              <a:t>Edit Master text styles</a:t>
            </a:r>
          </a:p>
        </p:txBody>
      </p:sp>
    </p:spTree>
  </p:cSld>
  <p:clrMapOvr>
    <a:masterClrMapping/>
  </p:clrMapOvr>
  <p:transition spd="slow">
    <p:wip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FC7A6A-5DAB-8A40-9DA7-E7EA03FD4E8D}"/>
              </a:ext>
            </a:extLst>
          </p:cNvPr>
          <p:cNvSpPr>
            <a:spLocks noGrp="1"/>
          </p:cNvSpPr>
          <p:nvPr>
            <p:ph type="title"/>
          </p:nvPr>
        </p:nvSpPr>
        <p:spPr>
          <a:xfrm>
            <a:off x="838200" y="365126"/>
            <a:ext cx="10515600" cy="1325563"/>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C5448890-1219-9249-BD40-269EFB7A46E2}"/>
              </a:ext>
            </a:extLst>
          </p:cNvPr>
          <p:cNvSpPr>
            <a:spLocks noGrp="1"/>
          </p:cNvSpPr>
          <p:nvPr>
            <p:ph idx="1"/>
          </p:nvPr>
        </p:nvSpPr>
        <p:spPr>
          <a:xfrm>
            <a:off x="838200" y="1825625"/>
            <a:ext cx="10515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1B6512E-1DB8-604C-B9A4-94EFF2AC72D8}"/>
              </a:ext>
            </a:extLst>
          </p:cNvPr>
          <p:cNvSpPr>
            <a:spLocks noGrp="1"/>
          </p:cNvSpPr>
          <p:nvPr>
            <p:ph type="dt" sz="half" idx="10"/>
          </p:nvPr>
        </p:nvSpPr>
        <p:spPr/>
        <p:txBody>
          <a:bodyPr/>
          <a:lstStyle/>
          <a:p>
            <a:fld id="{C645F87B-3609-E948-B47C-125B941DAE5D}" type="datetimeFigureOut">
              <a:rPr lang="en-US" smtClean="0"/>
              <a:t>10/7/2024</a:t>
            </a:fld>
            <a:endParaRPr lang="en-US"/>
          </a:p>
        </p:txBody>
      </p:sp>
      <p:sp>
        <p:nvSpPr>
          <p:cNvPr id="5" name="Footer Placeholder 4">
            <a:extLst>
              <a:ext uri="{FF2B5EF4-FFF2-40B4-BE49-F238E27FC236}">
                <a16:creationId xmlns:a16="http://schemas.microsoft.com/office/drawing/2014/main" id="{C0EF789F-CED2-E949-8882-F043D1CF5DE5}"/>
              </a:ext>
            </a:extLst>
          </p:cNvPr>
          <p:cNvSpPr>
            <a:spLocks noGrp="1"/>
          </p:cNvSpPr>
          <p:nvPr>
            <p:ph type="ftr" sz="quarter" idx="11"/>
          </p:nvPr>
        </p:nvSpPr>
        <p:spPr/>
        <p:txBody>
          <a:bodyPr/>
          <a:lstStyle/>
          <a:p>
            <a:r>
              <a:rPr lang="en-US"/>
              <a:t>Footer as Needed</a:t>
            </a:r>
            <a:endParaRPr lang="en-US" dirty="0"/>
          </a:p>
        </p:txBody>
      </p:sp>
      <p:sp>
        <p:nvSpPr>
          <p:cNvPr id="6" name="Slide Number Placeholder 5">
            <a:extLst>
              <a:ext uri="{FF2B5EF4-FFF2-40B4-BE49-F238E27FC236}">
                <a16:creationId xmlns:a16="http://schemas.microsoft.com/office/drawing/2014/main" id="{309BE4D5-617A-AA45-980A-0EB95473169D}"/>
              </a:ext>
            </a:extLst>
          </p:cNvPr>
          <p:cNvSpPr>
            <a:spLocks noGrp="1"/>
          </p:cNvSpPr>
          <p:nvPr>
            <p:ph type="sldNum" sz="quarter" idx="12"/>
          </p:nvPr>
        </p:nvSpPr>
        <p:spPr/>
        <p:txBody>
          <a:bodyPr/>
          <a:lstStyle/>
          <a:p>
            <a:fld id="{65625F11-EADC-2944-8437-490DA1E2084F}" type="slidenum">
              <a:rPr lang="en-US" smtClean="0"/>
              <a:pPr/>
              <a:t>‹#›</a:t>
            </a:fld>
            <a:endParaRPr lang="en-US" dirty="0"/>
          </a:p>
        </p:txBody>
      </p:sp>
    </p:spTree>
    <p:extLst>
      <p:ext uri="{BB962C8B-B14F-4D97-AF65-F5344CB8AC3E}">
        <p14:creationId xmlns:p14="http://schemas.microsoft.com/office/powerpoint/2010/main" val="829679053"/>
      </p:ext>
    </p:extLst>
  </p:cSld>
  <p:clrMapOvr>
    <a:masterClrMapping/>
  </p:clrMapOvr>
  <p:transition spd="slow">
    <p:wipe/>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4_Agenda + Call Out">
    <p:spTree>
      <p:nvGrpSpPr>
        <p:cNvPr id="1" name=""/>
        <p:cNvGrpSpPr/>
        <p:nvPr/>
      </p:nvGrpSpPr>
      <p:grpSpPr>
        <a:xfrm>
          <a:off x="0" y="0"/>
          <a:ext cx="0" cy="0"/>
          <a:chOff x="0" y="0"/>
          <a:chExt cx="0" cy="0"/>
        </a:xfrm>
      </p:grpSpPr>
      <p:sp>
        <p:nvSpPr>
          <p:cNvPr id="8" name="Text Placeholder 3"/>
          <p:cNvSpPr>
            <a:spLocks noGrp="1"/>
          </p:cNvSpPr>
          <p:nvPr>
            <p:ph type="body" sz="quarter" idx="12" hasCustomPrompt="1"/>
          </p:nvPr>
        </p:nvSpPr>
        <p:spPr>
          <a:xfrm>
            <a:off x="638980" y="1600200"/>
            <a:ext cx="796099" cy="507320"/>
          </a:xfrm>
          <a:prstGeom prst="rect">
            <a:avLst/>
          </a:prstGeom>
          <a:solidFill>
            <a:schemeClr val="accent1"/>
          </a:solidFill>
        </p:spPr>
        <p:txBody>
          <a:bodyPr anchor="ctr">
            <a:noAutofit/>
          </a:bodyPr>
          <a:lstStyle>
            <a:lvl1pPr marL="0" indent="0" algn="ctr">
              <a:buNone/>
              <a:defRPr>
                <a:solidFill>
                  <a:schemeClr val="bg1"/>
                </a:solidFill>
              </a:defRPr>
            </a:lvl1pPr>
            <a:lvl2pPr marL="457200" indent="0" algn="ctr">
              <a:buNone/>
              <a:defRPr>
                <a:solidFill>
                  <a:schemeClr val="bg1"/>
                </a:solidFill>
              </a:defRPr>
            </a:lvl2pPr>
            <a:lvl3pPr marL="914400" indent="0" algn="ctr">
              <a:buNone/>
              <a:defRPr>
                <a:solidFill>
                  <a:schemeClr val="bg1"/>
                </a:solidFill>
              </a:defRPr>
            </a:lvl3pPr>
            <a:lvl4pPr marL="1371600" indent="0" algn="ctr">
              <a:buNone/>
              <a:defRPr>
                <a:solidFill>
                  <a:schemeClr val="bg1"/>
                </a:solidFill>
              </a:defRPr>
            </a:lvl4pPr>
            <a:lvl5pPr marL="1828800" indent="0" algn="ctr">
              <a:buNone/>
              <a:defRPr>
                <a:solidFill>
                  <a:schemeClr val="bg1"/>
                </a:solidFill>
              </a:defRPr>
            </a:lvl5pPr>
          </a:lstStyle>
          <a:p>
            <a:pPr lvl="0"/>
            <a:r>
              <a:rPr lang="en-US" dirty="0"/>
              <a:t>#</a:t>
            </a:r>
          </a:p>
        </p:txBody>
      </p:sp>
      <p:sp>
        <p:nvSpPr>
          <p:cNvPr id="9" name="Content Placeholder 6"/>
          <p:cNvSpPr>
            <a:spLocks noGrp="1"/>
          </p:cNvSpPr>
          <p:nvPr>
            <p:ph sz="quarter" idx="13"/>
          </p:nvPr>
        </p:nvSpPr>
        <p:spPr>
          <a:xfrm>
            <a:off x="1769012" y="1600200"/>
            <a:ext cx="6384388" cy="507320"/>
          </a:xfrm>
          <a:prstGeom prst="rect">
            <a:avLst/>
          </a:prstGeom>
          <a:noFill/>
        </p:spPr>
        <p:txBody>
          <a:bodyPr vert="horz" lIns="182880" tIns="45720" rIns="457200" bIns="45720" rtlCol="0" anchor="ctr">
            <a:noAutofit/>
          </a:bodyPr>
          <a:lstStyle>
            <a:lvl1pPr>
              <a:defRPr lang="en-US" sz="1800" b="1" smtClean="0">
                <a:solidFill>
                  <a:schemeClr val="tx2"/>
                </a:solidFill>
              </a:defRPr>
            </a:lvl1pPr>
          </a:lstStyle>
          <a:p>
            <a:pPr marL="0" lvl="0" indent="0">
              <a:buNone/>
            </a:pPr>
            <a:r>
              <a:rPr lang="en-US"/>
              <a:t>Edit Master text styles</a:t>
            </a:r>
          </a:p>
        </p:txBody>
      </p:sp>
      <p:sp>
        <p:nvSpPr>
          <p:cNvPr id="10" name="Text Placeholder 3"/>
          <p:cNvSpPr>
            <a:spLocks noGrp="1"/>
          </p:cNvSpPr>
          <p:nvPr>
            <p:ph type="body" sz="quarter" idx="14" hasCustomPrompt="1"/>
          </p:nvPr>
        </p:nvSpPr>
        <p:spPr>
          <a:xfrm>
            <a:off x="638980" y="2247967"/>
            <a:ext cx="796099" cy="507320"/>
          </a:xfrm>
          <a:prstGeom prst="rect">
            <a:avLst/>
          </a:prstGeom>
          <a:solidFill>
            <a:schemeClr val="accent1"/>
          </a:solidFill>
        </p:spPr>
        <p:txBody>
          <a:bodyPr anchor="ctr">
            <a:noAutofit/>
          </a:bodyPr>
          <a:lstStyle>
            <a:lvl1pPr marL="0" indent="0" algn="ctr">
              <a:buNone/>
              <a:defRPr>
                <a:solidFill>
                  <a:schemeClr val="bg1"/>
                </a:solidFill>
              </a:defRPr>
            </a:lvl1pPr>
            <a:lvl2pPr marL="457200" indent="0" algn="ctr">
              <a:buNone/>
              <a:defRPr>
                <a:solidFill>
                  <a:schemeClr val="bg1"/>
                </a:solidFill>
              </a:defRPr>
            </a:lvl2pPr>
            <a:lvl3pPr marL="914400" indent="0" algn="ctr">
              <a:buNone/>
              <a:defRPr>
                <a:solidFill>
                  <a:schemeClr val="bg1"/>
                </a:solidFill>
              </a:defRPr>
            </a:lvl3pPr>
            <a:lvl4pPr marL="1371600" indent="0" algn="ctr">
              <a:buNone/>
              <a:defRPr>
                <a:solidFill>
                  <a:schemeClr val="bg1"/>
                </a:solidFill>
              </a:defRPr>
            </a:lvl4pPr>
            <a:lvl5pPr marL="1828800" indent="0" algn="ctr">
              <a:buNone/>
              <a:defRPr>
                <a:solidFill>
                  <a:schemeClr val="bg1"/>
                </a:solidFill>
              </a:defRPr>
            </a:lvl5pPr>
          </a:lstStyle>
          <a:p>
            <a:pPr lvl="0"/>
            <a:r>
              <a:rPr lang="en-US" dirty="0"/>
              <a:t>#</a:t>
            </a:r>
          </a:p>
        </p:txBody>
      </p:sp>
      <p:sp>
        <p:nvSpPr>
          <p:cNvPr id="12" name="Text Placeholder 3"/>
          <p:cNvSpPr>
            <a:spLocks noGrp="1"/>
          </p:cNvSpPr>
          <p:nvPr>
            <p:ph type="body" sz="quarter" idx="16" hasCustomPrompt="1"/>
          </p:nvPr>
        </p:nvSpPr>
        <p:spPr>
          <a:xfrm>
            <a:off x="638980" y="2895734"/>
            <a:ext cx="796099" cy="507320"/>
          </a:xfrm>
          <a:prstGeom prst="rect">
            <a:avLst/>
          </a:prstGeom>
          <a:solidFill>
            <a:schemeClr val="accent1"/>
          </a:solidFill>
        </p:spPr>
        <p:txBody>
          <a:bodyPr anchor="ctr">
            <a:noAutofit/>
          </a:bodyPr>
          <a:lstStyle>
            <a:lvl1pPr marL="0" indent="0" algn="ctr">
              <a:buNone/>
              <a:defRPr>
                <a:solidFill>
                  <a:schemeClr val="bg1"/>
                </a:solidFill>
              </a:defRPr>
            </a:lvl1pPr>
            <a:lvl2pPr marL="457200" indent="0" algn="ctr">
              <a:buNone/>
              <a:defRPr>
                <a:solidFill>
                  <a:schemeClr val="bg1"/>
                </a:solidFill>
              </a:defRPr>
            </a:lvl2pPr>
            <a:lvl3pPr marL="914400" indent="0" algn="ctr">
              <a:buNone/>
              <a:defRPr>
                <a:solidFill>
                  <a:schemeClr val="bg1"/>
                </a:solidFill>
              </a:defRPr>
            </a:lvl3pPr>
            <a:lvl4pPr marL="1371600" indent="0" algn="ctr">
              <a:buNone/>
              <a:defRPr>
                <a:solidFill>
                  <a:schemeClr val="bg1"/>
                </a:solidFill>
              </a:defRPr>
            </a:lvl4pPr>
            <a:lvl5pPr marL="1828800" indent="0" algn="ctr">
              <a:buNone/>
              <a:defRPr>
                <a:solidFill>
                  <a:schemeClr val="bg1"/>
                </a:solidFill>
              </a:defRPr>
            </a:lvl5pPr>
          </a:lstStyle>
          <a:p>
            <a:pPr lvl="0"/>
            <a:r>
              <a:rPr lang="en-US" dirty="0"/>
              <a:t>#</a:t>
            </a:r>
          </a:p>
        </p:txBody>
      </p:sp>
      <p:sp>
        <p:nvSpPr>
          <p:cNvPr id="14" name="Text Placeholder 3"/>
          <p:cNvSpPr>
            <a:spLocks noGrp="1"/>
          </p:cNvSpPr>
          <p:nvPr>
            <p:ph type="body" sz="quarter" idx="18" hasCustomPrompt="1"/>
          </p:nvPr>
        </p:nvSpPr>
        <p:spPr>
          <a:xfrm>
            <a:off x="638980" y="3543501"/>
            <a:ext cx="796099" cy="507320"/>
          </a:xfrm>
          <a:prstGeom prst="rect">
            <a:avLst/>
          </a:prstGeom>
          <a:solidFill>
            <a:schemeClr val="accent1"/>
          </a:solidFill>
        </p:spPr>
        <p:txBody>
          <a:bodyPr anchor="ctr">
            <a:noAutofit/>
          </a:bodyPr>
          <a:lstStyle>
            <a:lvl1pPr marL="0" indent="0" algn="ctr">
              <a:buNone/>
              <a:defRPr>
                <a:solidFill>
                  <a:schemeClr val="bg1"/>
                </a:solidFill>
              </a:defRPr>
            </a:lvl1pPr>
            <a:lvl2pPr marL="457200" indent="0" algn="ctr">
              <a:buNone/>
              <a:defRPr>
                <a:solidFill>
                  <a:schemeClr val="bg1"/>
                </a:solidFill>
              </a:defRPr>
            </a:lvl2pPr>
            <a:lvl3pPr marL="914400" indent="0" algn="ctr">
              <a:buNone/>
              <a:defRPr>
                <a:solidFill>
                  <a:schemeClr val="bg1"/>
                </a:solidFill>
              </a:defRPr>
            </a:lvl3pPr>
            <a:lvl4pPr marL="1371600" indent="0" algn="ctr">
              <a:buNone/>
              <a:defRPr>
                <a:solidFill>
                  <a:schemeClr val="bg1"/>
                </a:solidFill>
              </a:defRPr>
            </a:lvl4pPr>
            <a:lvl5pPr marL="1828800" indent="0" algn="ctr">
              <a:buNone/>
              <a:defRPr>
                <a:solidFill>
                  <a:schemeClr val="bg1"/>
                </a:solidFill>
              </a:defRPr>
            </a:lvl5pPr>
          </a:lstStyle>
          <a:p>
            <a:pPr lvl="0"/>
            <a:r>
              <a:rPr lang="en-US" dirty="0"/>
              <a:t>#</a:t>
            </a:r>
          </a:p>
        </p:txBody>
      </p:sp>
      <p:sp>
        <p:nvSpPr>
          <p:cNvPr id="6" name="Text Placeholder 5"/>
          <p:cNvSpPr>
            <a:spLocks noGrp="1"/>
          </p:cNvSpPr>
          <p:nvPr>
            <p:ph type="body" sz="quarter" idx="24" hasCustomPrompt="1"/>
          </p:nvPr>
        </p:nvSpPr>
        <p:spPr>
          <a:xfrm>
            <a:off x="8153400" y="2915783"/>
            <a:ext cx="4038600" cy="1777593"/>
          </a:xfrm>
          <a:prstGeom prst="rect">
            <a:avLst/>
          </a:prstGeom>
          <a:solidFill>
            <a:schemeClr val="accent6"/>
          </a:solidFill>
        </p:spPr>
        <p:txBody>
          <a:bodyPr vert="horz" lIns="182880" tIns="45720" rIns="731520" bIns="45720" rtlCol="0">
            <a:noAutofit/>
          </a:bodyPr>
          <a:lstStyle>
            <a:lvl1pPr>
              <a:defRPr lang="en-US" sz="1800" b="1" dirty="0" smtClean="0"/>
            </a:lvl1pPr>
            <a:lvl2pPr>
              <a:defRPr lang="en-US" b="1" dirty="0" smtClean="0"/>
            </a:lvl2pPr>
            <a:lvl3pPr>
              <a:defRPr lang="en-US" b="1" dirty="0" smtClean="0"/>
            </a:lvl3pPr>
            <a:lvl4pPr>
              <a:defRPr lang="en-US" b="1" dirty="0" smtClean="0"/>
            </a:lvl4pPr>
            <a:lvl5pPr>
              <a:defRPr lang="en-US" b="1" dirty="0"/>
            </a:lvl5pPr>
          </a:lstStyle>
          <a:p>
            <a:pPr lvl="0"/>
            <a:r>
              <a:rPr lang="en-US" dirty="0"/>
              <a:t>Click to edit Master styles</a:t>
            </a:r>
          </a:p>
          <a:p>
            <a:pPr lvl="1"/>
            <a:r>
              <a:rPr lang="en-US" dirty="0"/>
              <a:t>Second level</a:t>
            </a:r>
          </a:p>
          <a:p>
            <a:pPr lvl="2"/>
            <a:r>
              <a:rPr lang="en-US" dirty="0"/>
              <a:t>Third level</a:t>
            </a:r>
          </a:p>
          <a:p>
            <a:pPr lvl="3"/>
            <a:r>
              <a:rPr lang="en-US" dirty="0"/>
              <a:t>Fourth level</a:t>
            </a:r>
          </a:p>
        </p:txBody>
      </p:sp>
      <p:sp>
        <p:nvSpPr>
          <p:cNvPr id="7" name="Title 6"/>
          <p:cNvSpPr>
            <a:spLocks noGrp="1"/>
          </p:cNvSpPr>
          <p:nvPr>
            <p:ph type="title"/>
          </p:nvPr>
        </p:nvSpPr>
        <p:spPr>
          <a:xfrm>
            <a:off x="638980" y="255182"/>
            <a:ext cx="10914038" cy="757718"/>
          </a:xfrm>
          <a:prstGeom prst="rect">
            <a:avLst/>
          </a:prstGeom>
        </p:spPr>
        <p:txBody>
          <a:bodyPr/>
          <a:lstStyle/>
          <a:p>
            <a:r>
              <a:rPr lang="en-US"/>
              <a:t>Click to edit Master title style</a:t>
            </a:r>
          </a:p>
        </p:txBody>
      </p:sp>
      <p:sp>
        <p:nvSpPr>
          <p:cNvPr id="17" name="Slide Number Placeholder 16"/>
          <p:cNvSpPr>
            <a:spLocks noGrp="1"/>
          </p:cNvSpPr>
          <p:nvPr>
            <p:ph type="sldNum" sz="quarter" idx="26"/>
          </p:nvPr>
        </p:nvSpPr>
        <p:spPr/>
        <p:txBody>
          <a:bodyPr/>
          <a:lstStyle/>
          <a:p>
            <a:fld id="{65625F11-EADC-2944-8437-490DA1E2084F}" type="slidenum">
              <a:rPr lang="en-US" smtClean="0"/>
              <a:pPr/>
              <a:t>‹#›</a:t>
            </a:fld>
            <a:endParaRPr lang="en-US"/>
          </a:p>
        </p:txBody>
      </p:sp>
      <p:sp>
        <p:nvSpPr>
          <p:cNvPr id="18" name="Text Placeholder 3"/>
          <p:cNvSpPr>
            <a:spLocks noGrp="1"/>
          </p:cNvSpPr>
          <p:nvPr>
            <p:ph type="body" sz="quarter" idx="27" hasCustomPrompt="1"/>
          </p:nvPr>
        </p:nvSpPr>
        <p:spPr>
          <a:xfrm>
            <a:off x="638980" y="4191268"/>
            <a:ext cx="796099" cy="507320"/>
          </a:xfrm>
          <a:prstGeom prst="rect">
            <a:avLst/>
          </a:prstGeom>
          <a:solidFill>
            <a:schemeClr val="accent1"/>
          </a:solidFill>
        </p:spPr>
        <p:txBody>
          <a:bodyPr anchor="ctr">
            <a:noAutofit/>
          </a:bodyPr>
          <a:lstStyle>
            <a:lvl1pPr marL="0" indent="0" algn="ctr">
              <a:buNone/>
              <a:defRPr>
                <a:solidFill>
                  <a:schemeClr val="bg1"/>
                </a:solidFill>
              </a:defRPr>
            </a:lvl1pPr>
            <a:lvl2pPr marL="457200" indent="0" algn="ctr">
              <a:buNone/>
              <a:defRPr>
                <a:solidFill>
                  <a:schemeClr val="bg1"/>
                </a:solidFill>
              </a:defRPr>
            </a:lvl2pPr>
            <a:lvl3pPr marL="914400" indent="0" algn="ctr">
              <a:buNone/>
              <a:defRPr>
                <a:solidFill>
                  <a:schemeClr val="bg1"/>
                </a:solidFill>
              </a:defRPr>
            </a:lvl3pPr>
            <a:lvl4pPr marL="1371600" indent="0" algn="ctr">
              <a:buNone/>
              <a:defRPr>
                <a:solidFill>
                  <a:schemeClr val="bg1"/>
                </a:solidFill>
              </a:defRPr>
            </a:lvl4pPr>
            <a:lvl5pPr marL="1828800" indent="0" algn="ctr">
              <a:buNone/>
              <a:defRPr>
                <a:solidFill>
                  <a:schemeClr val="bg1"/>
                </a:solidFill>
              </a:defRPr>
            </a:lvl5pPr>
          </a:lstStyle>
          <a:p>
            <a:pPr lvl="0"/>
            <a:r>
              <a:rPr lang="en-US" dirty="0"/>
              <a:t>#</a:t>
            </a:r>
          </a:p>
        </p:txBody>
      </p:sp>
      <p:sp>
        <p:nvSpPr>
          <p:cNvPr id="19" name="Text Placeholder 3"/>
          <p:cNvSpPr>
            <a:spLocks noGrp="1"/>
          </p:cNvSpPr>
          <p:nvPr>
            <p:ph type="body" sz="quarter" idx="28" hasCustomPrompt="1"/>
          </p:nvPr>
        </p:nvSpPr>
        <p:spPr>
          <a:xfrm>
            <a:off x="638980" y="4839037"/>
            <a:ext cx="796099" cy="507320"/>
          </a:xfrm>
          <a:prstGeom prst="rect">
            <a:avLst/>
          </a:prstGeom>
          <a:solidFill>
            <a:schemeClr val="accent1"/>
          </a:solidFill>
        </p:spPr>
        <p:txBody>
          <a:bodyPr anchor="ctr">
            <a:noAutofit/>
          </a:bodyPr>
          <a:lstStyle>
            <a:lvl1pPr marL="0" indent="0" algn="ctr">
              <a:buNone/>
              <a:defRPr>
                <a:solidFill>
                  <a:schemeClr val="bg1"/>
                </a:solidFill>
              </a:defRPr>
            </a:lvl1pPr>
            <a:lvl2pPr marL="457200" indent="0" algn="ctr">
              <a:buNone/>
              <a:defRPr>
                <a:solidFill>
                  <a:schemeClr val="bg1"/>
                </a:solidFill>
              </a:defRPr>
            </a:lvl2pPr>
            <a:lvl3pPr marL="914400" indent="0" algn="ctr">
              <a:buNone/>
              <a:defRPr>
                <a:solidFill>
                  <a:schemeClr val="bg1"/>
                </a:solidFill>
              </a:defRPr>
            </a:lvl3pPr>
            <a:lvl4pPr marL="1371600" indent="0" algn="ctr">
              <a:buNone/>
              <a:defRPr>
                <a:solidFill>
                  <a:schemeClr val="bg1"/>
                </a:solidFill>
              </a:defRPr>
            </a:lvl4pPr>
            <a:lvl5pPr marL="1828800" indent="0" algn="ctr">
              <a:buNone/>
              <a:defRPr>
                <a:solidFill>
                  <a:schemeClr val="bg1"/>
                </a:solidFill>
              </a:defRPr>
            </a:lvl5pPr>
          </a:lstStyle>
          <a:p>
            <a:pPr lvl="0"/>
            <a:r>
              <a:rPr lang="en-US" dirty="0"/>
              <a:t>#</a:t>
            </a:r>
          </a:p>
        </p:txBody>
      </p:sp>
      <p:sp>
        <p:nvSpPr>
          <p:cNvPr id="20" name="Content Placeholder 6"/>
          <p:cNvSpPr>
            <a:spLocks noGrp="1"/>
          </p:cNvSpPr>
          <p:nvPr>
            <p:ph sz="quarter" idx="29"/>
          </p:nvPr>
        </p:nvSpPr>
        <p:spPr>
          <a:xfrm>
            <a:off x="1769012" y="2246664"/>
            <a:ext cx="6384388" cy="507320"/>
          </a:xfrm>
          <a:prstGeom prst="rect">
            <a:avLst/>
          </a:prstGeom>
          <a:noFill/>
        </p:spPr>
        <p:txBody>
          <a:bodyPr vert="horz" lIns="182880" tIns="45720" rIns="457200" bIns="45720" rtlCol="0" anchor="ctr">
            <a:noAutofit/>
          </a:bodyPr>
          <a:lstStyle>
            <a:lvl1pPr>
              <a:defRPr lang="en-US" sz="1800" b="1" smtClean="0">
                <a:solidFill>
                  <a:schemeClr val="tx2"/>
                </a:solidFill>
              </a:defRPr>
            </a:lvl1pPr>
          </a:lstStyle>
          <a:p>
            <a:pPr marL="0" lvl="0" indent="0">
              <a:buNone/>
            </a:pPr>
            <a:r>
              <a:rPr lang="en-US"/>
              <a:t>Edit Master text styles</a:t>
            </a:r>
          </a:p>
        </p:txBody>
      </p:sp>
      <p:sp>
        <p:nvSpPr>
          <p:cNvPr id="21" name="Content Placeholder 6"/>
          <p:cNvSpPr>
            <a:spLocks noGrp="1"/>
          </p:cNvSpPr>
          <p:nvPr>
            <p:ph sz="quarter" idx="30"/>
          </p:nvPr>
        </p:nvSpPr>
        <p:spPr>
          <a:xfrm>
            <a:off x="1769012" y="2893128"/>
            <a:ext cx="6384388" cy="507320"/>
          </a:xfrm>
          <a:prstGeom prst="rect">
            <a:avLst/>
          </a:prstGeom>
          <a:noFill/>
        </p:spPr>
        <p:txBody>
          <a:bodyPr vert="horz" lIns="182880" tIns="45720" rIns="457200" bIns="45720" rtlCol="0" anchor="ctr">
            <a:noAutofit/>
          </a:bodyPr>
          <a:lstStyle>
            <a:lvl1pPr>
              <a:defRPr lang="en-US" sz="1800" b="1" smtClean="0">
                <a:solidFill>
                  <a:schemeClr val="tx2"/>
                </a:solidFill>
              </a:defRPr>
            </a:lvl1pPr>
          </a:lstStyle>
          <a:p>
            <a:pPr marL="0" lvl="0" indent="0">
              <a:buNone/>
            </a:pPr>
            <a:r>
              <a:rPr lang="en-US"/>
              <a:t>Edit Master text styles</a:t>
            </a:r>
          </a:p>
        </p:txBody>
      </p:sp>
      <p:sp>
        <p:nvSpPr>
          <p:cNvPr id="22" name="Content Placeholder 6"/>
          <p:cNvSpPr>
            <a:spLocks noGrp="1"/>
          </p:cNvSpPr>
          <p:nvPr>
            <p:ph sz="quarter" idx="31"/>
          </p:nvPr>
        </p:nvSpPr>
        <p:spPr>
          <a:xfrm>
            <a:off x="1769012" y="3539592"/>
            <a:ext cx="6384388" cy="507320"/>
          </a:xfrm>
          <a:prstGeom prst="rect">
            <a:avLst/>
          </a:prstGeom>
          <a:noFill/>
        </p:spPr>
        <p:txBody>
          <a:bodyPr vert="horz" lIns="182880" tIns="45720" rIns="457200" bIns="45720" rtlCol="0" anchor="ctr">
            <a:noAutofit/>
          </a:bodyPr>
          <a:lstStyle>
            <a:lvl1pPr>
              <a:defRPr lang="en-US" sz="1800" b="1" smtClean="0">
                <a:solidFill>
                  <a:schemeClr val="tx2"/>
                </a:solidFill>
              </a:defRPr>
            </a:lvl1pPr>
          </a:lstStyle>
          <a:p>
            <a:pPr marL="0" lvl="0" indent="0">
              <a:buNone/>
            </a:pPr>
            <a:r>
              <a:rPr lang="en-US"/>
              <a:t>Edit Master text styles</a:t>
            </a:r>
          </a:p>
        </p:txBody>
      </p:sp>
      <p:sp>
        <p:nvSpPr>
          <p:cNvPr id="23" name="Content Placeholder 6"/>
          <p:cNvSpPr>
            <a:spLocks noGrp="1"/>
          </p:cNvSpPr>
          <p:nvPr>
            <p:ph sz="quarter" idx="32"/>
          </p:nvPr>
        </p:nvSpPr>
        <p:spPr>
          <a:xfrm>
            <a:off x="1769012" y="4186056"/>
            <a:ext cx="6384388" cy="507320"/>
          </a:xfrm>
          <a:prstGeom prst="rect">
            <a:avLst/>
          </a:prstGeom>
          <a:gradFill>
            <a:gsLst>
              <a:gs pos="100000">
                <a:schemeClr val="accent6"/>
              </a:gs>
              <a:gs pos="0">
                <a:schemeClr val="bg1"/>
              </a:gs>
            </a:gsLst>
            <a:lin ang="0" scaled="0"/>
          </a:gradFill>
        </p:spPr>
        <p:txBody>
          <a:bodyPr vert="horz" lIns="182880" tIns="45720" rIns="457200" bIns="45720" rtlCol="0" anchor="ctr">
            <a:noAutofit/>
          </a:bodyPr>
          <a:lstStyle>
            <a:lvl1pPr>
              <a:defRPr lang="en-US" b="1" smtClean="0">
                <a:solidFill>
                  <a:schemeClr val="accent3"/>
                </a:solidFill>
              </a:defRPr>
            </a:lvl1pPr>
          </a:lstStyle>
          <a:p>
            <a:pPr marL="0" lvl="0" indent="0">
              <a:buNone/>
            </a:pPr>
            <a:r>
              <a:rPr lang="en-US"/>
              <a:t>Edit Master text styles</a:t>
            </a:r>
          </a:p>
        </p:txBody>
      </p:sp>
      <p:sp>
        <p:nvSpPr>
          <p:cNvPr id="24" name="Content Placeholder 6"/>
          <p:cNvSpPr>
            <a:spLocks noGrp="1"/>
          </p:cNvSpPr>
          <p:nvPr>
            <p:ph sz="quarter" idx="33"/>
          </p:nvPr>
        </p:nvSpPr>
        <p:spPr>
          <a:xfrm>
            <a:off x="1769012" y="4832520"/>
            <a:ext cx="6384388" cy="507320"/>
          </a:xfrm>
          <a:prstGeom prst="rect">
            <a:avLst/>
          </a:prstGeom>
          <a:noFill/>
        </p:spPr>
        <p:txBody>
          <a:bodyPr lIns="182880" rIns="457200" anchor="ctr">
            <a:noAutofit/>
          </a:bodyPr>
          <a:lstStyle>
            <a:lvl1pPr marL="0" indent="0">
              <a:buNone/>
              <a:defRPr sz="1800" b="1">
                <a:solidFill>
                  <a:schemeClr val="tx2"/>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a:t>Edit Master text styles</a:t>
            </a:r>
          </a:p>
        </p:txBody>
      </p:sp>
      <p:sp>
        <p:nvSpPr>
          <p:cNvPr id="2" name="Footer Placeholder 1"/>
          <p:cNvSpPr>
            <a:spLocks noGrp="1"/>
          </p:cNvSpPr>
          <p:nvPr>
            <p:ph type="ftr" sz="quarter" idx="34"/>
          </p:nvPr>
        </p:nvSpPr>
        <p:spPr/>
        <p:txBody>
          <a:bodyPr/>
          <a:lstStyle/>
          <a:p>
            <a:r>
              <a:rPr lang="en-US"/>
              <a:t>Footer as Needed</a:t>
            </a:r>
          </a:p>
        </p:txBody>
      </p:sp>
    </p:spTree>
  </p:cSld>
  <p:clrMapOvr>
    <a:masterClrMapping/>
  </p:clrMapOvr>
  <p:transition spd="slow">
    <p:wipe/>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5_Agenda + Call Out">
    <p:spTree>
      <p:nvGrpSpPr>
        <p:cNvPr id="1" name=""/>
        <p:cNvGrpSpPr/>
        <p:nvPr/>
      </p:nvGrpSpPr>
      <p:grpSpPr>
        <a:xfrm>
          <a:off x="0" y="0"/>
          <a:ext cx="0" cy="0"/>
          <a:chOff x="0" y="0"/>
          <a:chExt cx="0" cy="0"/>
        </a:xfrm>
      </p:grpSpPr>
      <p:sp>
        <p:nvSpPr>
          <p:cNvPr id="8" name="Text Placeholder 3"/>
          <p:cNvSpPr>
            <a:spLocks noGrp="1"/>
          </p:cNvSpPr>
          <p:nvPr>
            <p:ph type="body" sz="quarter" idx="12" hasCustomPrompt="1"/>
          </p:nvPr>
        </p:nvSpPr>
        <p:spPr>
          <a:xfrm>
            <a:off x="638980" y="1600200"/>
            <a:ext cx="796099" cy="507320"/>
          </a:xfrm>
          <a:prstGeom prst="rect">
            <a:avLst/>
          </a:prstGeom>
          <a:solidFill>
            <a:schemeClr val="accent1"/>
          </a:solidFill>
        </p:spPr>
        <p:txBody>
          <a:bodyPr anchor="ctr">
            <a:noAutofit/>
          </a:bodyPr>
          <a:lstStyle>
            <a:lvl1pPr marL="0" indent="0" algn="ctr">
              <a:buNone/>
              <a:defRPr>
                <a:solidFill>
                  <a:schemeClr val="bg1"/>
                </a:solidFill>
              </a:defRPr>
            </a:lvl1pPr>
            <a:lvl2pPr marL="457200" indent="0" algn="ctr">
              <a:buNone/>
              <a:defRPr>
                <a:solidFill>
                  <a:schemeClr val="bg1"/>
                </a:solidFill>
              </a:defRPr>
            </a:lvl2pPr>
            <a:lvl3pPr marL="914400" indent="0" algn="ctr">
              <a:buNone/>
              <a:defRPr>
                <a:solidFill>
                  <a:schemeClr val="bg1"/>
                </a:solidFill>
              </a:defRPr>
            </a:lvl3pPr>
            <a:lvl4pPr marL="1371600" indent="0" algn="ctr">
              <a:buNone/>
              <a:defRPr>
                <a:solidFill>
                  <a:schemeClr val="bg1"/>
                </a:solidFill>
              </a:defRPr>
            </a:lvl4pPr>
            <a:lvl5pPr marL="1828800" indent="0" algn="ctr">
              <a:buNone/>
              <a:defRPr>
                <a:solidFill>
                  <a:schemeClr val="bg1"/>
                </a:solidFill>
              </a:defRPr>
            </a:lvl5pPr>
          </a:lstStyle>
          <a:p>
            <a:pPr lvl="0"/>
            <a:r>
              <a:rPr lang="en-US" dirty="0"/>
              <a:t>#</a:t>
            </a:r>
          </a:p>
        </p:txBody>
      </p:sp>
      <p:sp>
        <p:nvSpPr>
          <p:cNvPr id="9" name="Content Placeholder 6"/>
          <p:cNvSpPr>
            <a:spLocks noGrp="1"/>
          </p:cNvSpPr>
          <p:nvPr>
            <p:ph sz="quarter" idx="13"/>
          </p:nvPr>
        </p:nvSpPr>
        <p:spPr>
          <a:xfrm>
            <a:off x="1769012" y="1600200"/>
            <a:ext cx="6384388" cy="507320"/>
          </a:xfrm>
          <a:prstGeom prst="rect">
            <a:avLst/>
          </a:prstGeom>
          <a:noFill/>
        </p:spPr>
        <p:txBody>
          <a:bodyPr vert="horz" lIns="182880" tIns="45720" rIns="457200" bIns="45720" rtlCol="0" anchor="ctr">
            <a:noAutofit/>
          </a:bodyPr>
          <a:lstStyle>
            <a:lvl1pPr>
              <a:defRPr lang="en-US" sz="1800" b="1" smtClean="0">
                <a:solidFill>
                  <a:srgbClr val="666666"/>
                </a:solidFill>
              </a:defRPr>
            </a:lvl1pPr>
          </a:lstStyle>
          <a:p>
            <a:pPr marL="0" lvl="0" indent="0">
              <a:buNone/>
            </a:pPr>
            <a:r>
              <a:rPr lang="en-US"/>
              <a:t>Edit Master text styles</a:t>
            </a:r>
          </a:p>
        </p:txBody>
      </p:sp>
      <p:sp>
        <p:nvSpPr>
          <p:cNvPr id="10" name="Text Placeholder 3"/>
          <p:cNvSpPr>
            <a:spLocks noGrp="1"/>
          </p:cNvSpPr>
          <p:nvPr>
            <p:ph type="body" sz="quarter" idx="14" hasCustomPrompt="1"/>
          </p:nvPr>
        </p:nvSpPr>
        <p:spPr>
          <a:xfrm>
            <a:off x="638980" y="2247967"/>
            <a:ext cx="796099" cy="507320"/>
          </a:xfrm>
          <a:prstGeom prst="rect">
            <a:avLst/>
          </a:prstGeom>
          <a:solidFill>
            <a:schemeClr val="accent1"/>
          </a:solidFill>
        </p:spPr>
        <p:txBody>
          <a:bodyPr anchor="ctr">
            <a:noAutofit/>
          </a:bodyPr>
          <a:lstStyle>
            <a:lvl1pPr marL="0" indent="0" algn="ctr">
              <a:buNone/>
              <a:defRPr>
                <a:solidFill>
                  <a:schemeClr val="bg1"/>
                </a:solidFill>
              </a:defRPr>
            </a:lvl1pPr>
            <a:lvl2pPr marL="457200" indent="0" algn="ctr">
              <a:buNone/>
              <a:defRPr>
                <a:solidFill>
                  <a:schemeClr val="bg1"/>
                </a:solidFill>
              </a:defRPr>
            </a:lvl2pPr>
            <a:lvl3pPr marL="914400" indent="0" algn="ctr">
              <a:buNone/>
              <a:defRPr>
                <a:solidFill>
                  <a:schemeClr val="bg1"/>
                </a:solidFill>
              </a:defRPr>
            </a:lvl3pPr>
            <a:lvl4pPr marL="1371600" indent="0" algn="ctr">
              <a:buNone/>
              <a:defRPr>
                <a:solidFill>
                  <a:schemeClr val="bg1"/>
                </a:solidFill>
              </a:defRPr>
            </a:lvl4pPr>
            <a:lvl5pPr marL="1828800" indent="0" algn="ctr">
              <a:buNone/>
              <a:defRPr>
                <a:solidFill>
                  <a:schemeClr val="bg1"/>
                </a:solidFill>
              </a:defRPr>
            </a:lvl5pPr>
          </a:lstStyle>
          <a:p>
            <a:pPr lvl="0"/>
            <a:r>
              <a:rPr lang="en-US" dirty="0"/>
              <a:t>#</a:t>
            </a:r>
          </a:p>
        </p:txBody>
      </p:sp>
      <p:sp>
        <p:nvSpPr>
          <p:cNvPr id="12" name="Text Placeholder 3"/>
          <p:cNvSpPr>
            <a:spLocks noGrp="1"/>
          </p:cNvSpPr>
          <p:nvPr>
            <p:ph type="body" sz="quarter" idx="16" hasCustomPrompt="1"/>
          </p:nvPr>
        </p:nvSpPr>
        <p:spPr>
          <a:xfrm>
            <a:off x="638980" y="2895734"/>
            <a:ext cx="796099" cy="507320"/>
          </a:xfrm>
          <a:prstGeom prst="rect">
            <a:avLst/>
          </a:prstGeom>
          <a:solidFill>
            <a:schemeClr val="accent1"/>
          </a:solidFill>
        </p:spPr>
        <p:txBody>
          <a:bodyPr anchor="ctr">
            <a:noAutofit/>
          </a:bodyPr>
          <a:lstStyle>
            <a:lvl1pPr marL="0" indent="0" algn="ctr">
              <a:buNone/>
              <a:defRPr>
                <a:solidFill>
                  <a:schemeClr val="bg1"/>
                </a:solidFill>
              </a:defRPr>
            </a:lvl1pPr>
            <a:lvl2pPr marL="457200" indent="0" algn="ctr">
              <a:buNone/>
              <a:defRPr>
                <a:solidFill>
                  <a:schemeClr val="bg1"/>
                </a:solidFill>
              </a:defRPr>
            </a:lvl2pPr>
            <a:lvl3pPr marL="914400" indent="0" algn="ctr">
              <a:buNone/>
              <a:defRPr>
                <a:solidFill>
                  <a:schemeClr val="bg1"/>
                </a:solidFill>
              </a:defRPr>
            </a:lvl3pPr>
            <a:lvl4pPr marL="1371600" indent="0" algn="ctr">
              <a:buNone/>
              <a:defRPr>
                <a:solidFill>
                  <a:schemeClr val="bg1"/>
                </a:solidFill>
              </a:defRPr>
            </a:lvl4pPr>
            <a:lvl5pPr marL="1828800" indent="0" algn="ctr">
              <a:buNone/>
              <a:defRPr>
                <a:solidFill>
                  <a:schemeClr val="bg1"/>
                </a:solidFill>
              </a:defRPr>
            </a:lvl5pPr>
          </a:lstStyle>
          <a:p>
            <a:pPr lvl="0"/>
            <a:r>
              <a:rPr lang="en-US" dirty="0"/>
              <a:t>#</a:t>
            </a:r>
          </a:p>
        </p:txBody>
      </p:sp>
      <p:sp>
        <p:nvSpPr>
          <p:cNvPr id="14" name="Text Placeholder 3"/>
          <p:cNvSpPr>
            <a:spLocks noGrp="1"/>
          </p:cNvSpPr>
          <p:nvPr>
            <p:ph type="body" sz="quarter" idx="18" hasCustomPrompt="1"/>
          </p:nvPr>
        </p:nvSpPr>
        <p:spPr>
          <a:xfrm>
            <a:off x="638980" y="3543501"/>
            <a:ext cx="796099" cy="507320"/>
          </a:xfrm>
          <a:prstGeom prst="rect">
            <a:avLst/>
          </a:prstGeom>
          <a:solidFill>
            <a:schemeClr val="accent1"/>
          </a:solidFill>
        </p:spPr>
        <p:txBody>
          <a:bodyPr anchor="ctr">
            <a:noAutofit/>
          </a:bodyPr>
          <a:lstStyle>
            <a:lvl1pPr marL="0" indent="0" algn="ctr">
              <a:buNone/>
              <a:defRPr>
                <a:solidFill>
                  <a:schemeClr val="bg1"/>
                </a:solidFill>
              </a:defRPr>
            </a:lvl1pPr>
            <a:lvl2pPr marL="457200" indent="0" algn="ctr">
              <a:buNone/>
              <a:defRPr>
                <a:solidFill>
                  <a:schemeClr val="bg1"/>
                </a:solidFill>
              </a:defRPr>
            </a:lvl2pPr>
            <a:lvl3pPr marL="914400" indent="0" algn="ctr">
              <a:buNone/>
              <a:defRPr>
                <a:solidFill>
                  <a:schemeClr val="bg1"/>
                </a:solidFill>
              </a:defRPr>
            </a:lvl3pPr>
            <a:lvl4pPr marL="1371600" indent="0" algn="ctr">
              <a:buNone/>
              <a:defRPr>
                <a:solidFill>
                  <a:schemeClr val="bg1"/>
                </a:solidFill>
              </a:defRPr>
            </a:lvl4pPr>
            <a:lvl5pPr marL="1828800" indent="0" algn="ctr">
              <a:buNone/>
              <a:defRPr>
                <a:solidFill>
                  <a:schemeClr val="bg1"/>
                </a:solidFill>
              </a:defRPr>
            </a:lvl5pPr>
          </a:lstStyle>
          <a:p>
            <a:pPr lvl="0"/>
            <a:r>
              <a:rPr lang="en-US" dirty="0"/>
              <a:t>#</a:t>
            </a:r>
          </a:p>
        </p:txBody>
      </p:sp>
      <p:sp>
        <p:nvSpPr>
          <p:cNvPr id="6" name="Text Placeholder 5"/>
          <p:cNvSpPr>
            <a:spLocks noGrp="1"/>
          </p:cNvSpPr>
          <p:nvPr>
            <p:ph type="body" sz="quarter" idx="24" hasCustomPrompt="1"/>
          </p:nvPr>
        </p:nvSpPr>
        <p:spPr>
          <a:xfrm>
            <a:off x="8153400" y="3539592"/>
            <a:ext cx="4038600" cy="1806765"/>
          </a:xfrm>
          <a:prstGeom prst="rect">
            <a:avLst/>
          </a:prstGeom>
          <a:solidFill>
            <a:schemeClr val="accent6"/>
          </a:solidFill>
        </p:spPr>
        <p:txBody>
          <a:bodyPr vert="horz" lIns="182880" tIns="45720" rIns="731520" bIns="45720" rtlCol="0">
            <a:noAutofit/>
          </a:bodyPr>
          <a:lstStyle>
            <a:lvl1pPr>
              <a:defRPr lang="en-US" sz="1800" b="1" dirty="0" smtClean="0"/>
            </a:lvl1pPr>
            <a:lvl2pPr>
              <a:defRPr lang="en-US" b="1" dirty="0" smtClean="0"/>
            </a:lvl2pPr>
            <a:lvl3pPr>
              <a:defRPr lang="en-US" b="1" dirty="0" smtClean="0"/>
            </a:lvl3pPr>
            <a:lvl4pPr>
              <a:defRPr lang="en-US" b="1" dirty="0" smtClean="0"/>
            </a:lvl4pPr>
            <a:lvl5pPr>
              <a:defRPr lang="en-US" b="1" dirty="0"/>
            </a:lvl5pPr>
          </a:lstStyle>
          <a:p>
            <a:pPr lvl="0"/>
            <a:r>
              <a:rPr lang="en-US" dirty="0"/>
              <a:t>Click to edit Master styles</a:t>
            </a:r>
          </a:p>
          <a:p>
            <a:pPr lvl="1"/>
            <a:r>
              <a:rPr lang="en-US" dirty="0"/>
              <a:t>Second level</a:t>
            </a:r>
          </a:p>
          <a:p>
            <a:pPr lvl="2"/>
            <a:r>
              <a:rPr lang="en-US" dirty="0"/>
              <a:t>Third level</a:t>
            </a:r>
          </a:p>
          <a:p>
            <a:pPr lvl="3"/>
            <a:r>
              <a:rPr lang="en-US" dirty="0"/>
              <a:t>Fourth level</a:t>
            </a:r>
          </a:p>
        </p:txBody>
      </p:sp>
      <p:sp>
        <p:nvSpPr>
          <p:cNvPr id="7" name="Title 6"/>
          <p:cNvSpPr>
            <a:spLocks noGrp="1"/>
          </p:cNvSpPr>
          <p:nvPr>
            <p:ph type="title"/>
          </p:nvPr>
        </p:nvSpPr>
        <p:spPr>
          <a:xfrm>
            <a:off x="638980" y="255182"/>
            <a:ext cx="10914038" cy="757718"/>
          </a:xfrm>
          <a:prstGeom prst="rect">
            <a:avLst/>
          </a:prstGeom>
        </p:spPr>
        <p:txBody>
          <a:bodyPr/>
          <a:lstStyle/>
          <a:p>
            <a:r>
              <a:rPr lang="en-US"/>
              <a:t>Click to edit Master title style</a:t>
            </a:r>
          </a:p>
        </p:txBody>
      </p:sp>
      <p:sp>
        <p:nvSpPr>
          <p:cNvPr id="18" name="Text Placeholder 3"/>
          <p:cNvSpPr>
            <a:spLocks noGrp="1"/>
          </p:cNvSpPr>
          <p:nvPr>
            <p:ph type="body" sz="quarter" idx="27" hasCustomPrompt="1"/>
          </p:nvPr>
        </p:nvSpPr>
        <p:spPr>
          <a:xfrm>
            <a:off x="638980" y="4191268"/>
            <a:ext cx="796099" cy="507320"/>
          </a:xfrm>
          <a:prstGeom prst="rect">
            <a:avLst/>
          </a:prstGeom>
          <a:solidFill>
            <a:schemeClr val="accent1"/>
          </a:solidFill>
        </p:spPr>
        <p:txBody>
          <a:bodyPr anchor="ctr">
            <a:noAutofit/>
          </a:bodyPr>
          <a:lstStyle>
            <a:lvl1pPr marL="0" indent="0" algn="ctr">
              <a:buNone/>
              <a:defRPr>
                <a:solidFill>
                  <a:schemeClr val="bg1"/>
                </a:solidFill>
              </a:defRPr>
            </a:lvl1pPr>
            <a:lvl2pPr marL="457200" indent="0" algn="ctr">
              <a:buNone/>
              <a:defRPr>
                <a:solidFill>
                  <a:schemeClr val="bg1"/>
                </a:solidFill>
              </a:defRPr>
            </a:lvl2pPr>
            <a:lvl3pPr marL="914400" indent="0" algn="ctr">
              <a:buNone/>
              <a:defRPr>
                <a:solidFill>
                  <a:schemeClr val="bg1"/>
                </a:solidFill>
              </a:defRPr>
            </a:lvl3pPr>
            <a:lvl4pPr marL="1371600" indent="0" algn="ctr">
              <a:buNone/>
              <a:defRPr>
                <a:solidFill>
                  <a:schemeClr val="bg1"/>
                </a:solidFill>
              </a:defRPr>
            </a:lvl4pPr>
            <a:lvl5pPr marL="1828800" indent="0" algn="ctr">
              <a:buNone/>
              <a:defRPr>
                <a:solidFill>
                  <a:schemeClr val="bg1"/>
                </a:solidFill>
              </a:defRPr>
            </a:lvl5pPr>
          </a:lstStyle>
          <a:p>
            <a:pPr lvl="0"/>
            <a:r>
              <a:rPr lang="en-US" dirty="0"/>
              <a:t>#</a:t>
            </a:r>
          </a:p>
        </p:txBody>
      </p:sp>
      <p:sp>
        <p:nvSpPr>
          <p:cNvPr id="19" name="Text Placeholder 3"/>
          <p:cNvSpPr>
            <a:spLocks noGrp="1"/>
          </p:cNvSpPr>
          <p:nvPr>
            <p:ph type="body" sz="quarter" idx="28" hasCustomPrompt="1"/>
          </p:nvPr>
        </p:nvSpPr>
        <p:spPr>
          <a:xfrm>
            <a:off x="638980" y="4839037"/>
            <a:ext cx="796099" cy="507320"/>
          </a:xfrm>
          <a:prstGeom prst="rect">
            <a:avLst/>
          </a:prstGeom>
          <a:solidFill>
            <a:schemeClr val="accent1"/>
          </a:solidFill>
        </p:spPr>
        <p:txBody>
          <a:bodyPr anchor="ctr">
            <a:noAutofit/>
          </a:bodyPr>
          <a:lstStyle>
            <a:lvl1pPr marL="0" indent="0" algn="ctr">
              <a:buNone/>
              <a:defRPr>
                <a:solidFill>
                  <a:schemeClr val="bg1"/>
                </a:solidFill>
              </a:defRPr>
            </a:lvl1pPr>
            <a:lvl2pPr marL="457200" indent="0" algn="ctr">
              <a:buNone/>
              <a:defRPr>
                <a:solidFill>
                  <a:schemeClr val="bg1"/>
                </a:solidFill>
              </a:defRPr>
            </a:lvl2pPr>
            <a:lvl3pPr marL="914400" indent="0" algn="ctr">
              <a:buNone/>
              <a:defRPr>
                <a:solidFill>
                  <a:schemeClr val="bg1"/>
                </a:solidFill>
              </a:defRPr>
            </a:lvl3pPr>
            <a:lvl4pPr marL="1371600" indent="0" algn="ctr">
              <a:buNone/>
              <a:defRPr>
                <a:solidFill>
                  <a:schemeClr val="bg1"/>
                </a:solidFill>
              </a:defRPr>
            </a:lvl4pPr>
            <a:lvl5pPr marL="1828800" indent="0" algn="ctr">
              <a:buNone/>
              <a:defRPr>
                <a:solidFill>
                  <a:schemeClr val="bg1"/>
                </a:solidFill>
              </a:defRPr>
            </a:lvl5pPr>
          </a:lstStyle>
          <a:p>
            <a:pPr lvl="0"/>
            <a:r>
              <a:rPr lang="en-US" dirty="0"/>
              <a:t>#</a:t>
            </a:r>
          </a:p>
        </p:txBody>
      </p:sp>
      <p:sp>
        <p:nvSpPr>
          <p:cNvPr id="20" name="Content Placeholder 6"/>
          <p:cNvSpPr>
            <a:spLocks noGrp="1"/>
          </p:cNvSpPr>
          <p:nvPr>
            <p:ph sz="quarter" idx="29"/>
          </p:nvPr>
        </p:nvSpPr>
        <p:spPr>
          <a:xfrm>
            <a:off x="1769012" y="2246664"/>
            <a:ext cx="6384388" cy="507320"/>
          </a:xfrm>
          <a:prstGeom prst="rect">
            <a:avLst/>
          </a:prstGeom>
          <a:noFill/>
        </p:spPr>
        <p:txBody>
          <a:bodyPr vert="horz" lIns="182880" tIns="45720" rIns="457200" bIns="45720" rtlCol="0" anchor="ctr">
            <a:noAutofit/>
          </a:bodyPr>
          <a:lstStyle>
            <a:lvl1pPr>
              <a:defRPr lang="en-US" sz="1800" b="1" smtClean="0">
                <a:solidFill>
                  <a:srgbClr val="666666"/>
                </a:solidFill>
              </a:defRPr>
            </a:lvl1pPr>
          </a:lstStyle>
          <a:p>
            <a:pPr marL="0" lvl="0" indent="0">
              <a:buNone/>
            </a:pPr>
            <a:r>
              <a:rPr lang="en-US"/>
              <a:t>Edit Master text styles</a:t>
            </a:r>
          </a:p>
        </p:txBody>
      </p:sp>
      <p:sp>
        <p:nvSpPr>
          <p:cNvPr id="21" name="Content Placeholder 6"/>
          <p:cNvSpPr>
            <a:spLocks noGrp="1"/>
          </p:cNvSpPr>
          <p:nvPr>
            <p:ph sz="quarter" idx="30"/>
          </p:nvPr>
        </p:nvSpPr>
        <p:spPr>
          <a:xfrm>
            <a:off x="1769012" y="2893128"/>
            <a:ext cx="6384388" cy="507320"/>
          </a:xfrm>
          <a:prstGeom prst="rect">
            <a:avLst/>
          </a:prstGeom>
          <a:noFill/>
        </p:spPr>
        <p:txBody>
          <a:bodyPr vert="horz" lIns="182880" tIns="45720" rIns="457200" bIns="45720" rtlCol="0" anchor="ctr">
            <a:noAutofit/>
          </a:bodyPr>
          <a:lstStyle>
            <a:lvl1pPr>
              <a:defRPr lang="en-US" sz="1800" b="1" smtClean="0">
                <a:solidFill>
                  <a:srgbClr val="666666"/>
                </a:solidFill>
              </a:defRPr>
            </a:lvl1pPr>
          </a:lstStyle>
          <a:p>
            <a:pPr marL="0" lvl="0" indent="0">
              <a:buNone/>
            </a:pPr>
            <a:r>
              <a:rPr lang="en-US"/>
              <a:t>Edit Master text styles</a:t>
            </a:r>
          </a:p>
        </p:txBody>
      </p:sp>
      <p:sp>
        <p:nvSpPr>
          <p:cNvPr id="22" name="Content Placeholder 6"/>
          <p:cNvSpPr>
            <a:spLocks noGrp="1"/>
          </p:cNvSpPr>
          <p:nvPr>
            <p:ph sz="quarter" idx="31"/>
          </p:nvPr>
        </p:nvSpPr>
        <p:spPr>
          <a:xfrm>
            <a:off x="1769012" y="3539592"/>
            <a:ext cx="6384388" cy="507320"/>
          </a:xfrm>
          <a:prstGeom prst="rect">
            <a:avLst/>
          </a:prstGeom>
          <a:noFill/>
        </p:spPr>
        <p:txBody>
          <a:bodyPr vert="horz" lIns="182880" tIns="45720" rIns="457200" bIns="45720" rtlCol="0" anchor="ctr">
            <a:noAutofit/>
          </a:bodyPr>
          <a:lstStyle>
            <a:lvl1pPr>
              <a:defRPr lang="en-US" sz="1800" b="1" smtClean="0">
                <a:solidFill>
                  <a:srgbClr val="666666"/>
                </a:solidFill>
              </a:defRPr>
            </a:lvl1pPr>
          </a:lstStyle>
          <a:p>
            <a:pPr marL="0" lvl="0" indent="0">
              <a:buNone/>
            </a:pPr>
            <a:r>
              <a:rPr lang="en-US"/>
              <a:t>Edit Master text styles</a:t>
            </a:r>
          </a:p>
        </p:txBody>
      </p:sp>
      <p:sp>
        <p:nvSpPr>
          <p:cNvPr id="23" name="Content Placeholder 6"/>
          <p:cNvSpPr>
            <a:spLocks noGrp="1"/>
          </p:cNvSpPr>
          <p:nvPr>
            <p:ph sz="quarter" idx="32"/>
          </p:nvPr>
        </p:nvSpPr>
        <p:spPr>
          <a:xfrm>
            <a:off x="1769012" y="4186056"/>
            <a:ext cx="6384388" cy="507320"/>
          </a:xfrm>
          <a:prstGeom prst="rect">
            <a:avLst/>
          </a:prstGeom>
          <a:noFill/>
        </p:spPr>
        <p:txBody>
          <a:bodyPr vert="horz" lIns="182880" tIns="45720" rIns="457200" bIns="45720" rtlCol="0" anchor="ctr">
            <a:noAutofit/>
          </a:bodyPr>
          <a:lstStyle>
            <a:lvl1pPr>
              <a:defRPr lang="en-US" sz="1800" b="1" smtClean="0">
                <a:solidFill>
                  <a:srgbClr val="666666"/>
                </a:solidFill>
              </a:defRPr>
            </a:lvl1pPr>
          </a:lstStyle>
          <a:p>
            <a:pPr marL="0" lvl="0" indent="0">
              <a:buNone/>
            </a:pPr>
            <a:r>
              <a:rPr lang="en-US"/>
              <a:t>Edit Master text styles</a:t>
            </a:r>
          </a:p>
        </p:txBody>
      </p:sp>
      <p:sp>
        <p:nvSpPr>
          <p:cNvPr id="24" name="Content Placeholder 6"/>
          <p:cNvSpPr>
            <a:spLocks noGrp="1"/>
          </p:cNvSpPr>
          <p:nvPr>
            <p:ph sz="quarter" idx="33"/>
          </p:nvPr>
        </p:nvSpPr>
        <p:spPr>
          <a:xfrm>
            <a:off x="1769012" y="4832520"/>
            <a:ext cx="6384388" cy="507320"/>
          </a:xfrm>
          <a:prstGeom prst="rect">
            <a:avLst/>
          </a:prstGeom>
          <a:gradFill>
            <a:gsLst>
              <a:gs pos="100000">
                <a:schemeClr val="accent6"/>
              </a:gs>
              <a:gs pos="0">
                <a:schemeClr val="bg1"/>
              </a:gs>
            </a:gsLst>
            <a:lin ang="0" scaled="0"/>
          </a:gradFill>
        </p:spPr>
        <p:txBody>
          <a:bodyPr vert="horz" lIns="182880" tIns="45720" rIns="457200" bIns="45720" rtlCol="0" anchor="ctr">
            <a:noAutofit/>
          </a:bodyPr>
          <a:lstStyle>
            <a:lvl1pPr>
              <a:defRPr lang="en-US" b="1" smtClean="0">
                <a:solidFill>
                  <a:schemeClr val="accent3"/>
                </a:solidFill>
              </a:defRPr>
            </a:lvl1pPr>
          </a:lstStyle>
          <a:p>
            <a:pPr marL="0" lvl="0" indent="0">
              <a:buNone/>
            </a:pPr>
            <a:r>
              <a:rPr lang="en-US"/>
              <a:t>Edit Master text styles</a:t>
            </a:r>
          </a:p>
        </p:txBody>
      </p:sp>
      <p:sp>
        <p:nvSpPr>
          <p:cNvPr id="3" name="Slide Number Placeholder 2"/>
          <p:cNvSpPr>
            <a:spLocks noGrp="1"/>
          </p:cNvSpPr>
          <p:nvPr>
            <p:ph type="sldNum" sz="quarter" idx="35"/>
          </p:nvPr>
        </p:nvSpPr>
        <p:spPr/>
        <p:txBody>
          <a:bodyPr/>
          <a:lstStyle/>
          <a:p>
            <a:fld id="{65625F11-EADC-2944-8437-490DA1E2084F}" type="slidenum">
              <a:rPr lang="en-US" smtClean="0"/>
              <a:pPr/>
              <a:t>‹#›</a:t>
            </a:fld>
            <a:endParaRPr lang="en-US"/>
          </a:p>
        </p:txBody>
      </p:sp>
      <p:sp>
        <p:nvSpPr>
          <p:cNvPr id="4" name="Footer Placeholder 3"/>
          <p:cNvSpPr>
            <a:spLocks noGrp="1"/>
          </p:cNvSpPr>
          <p:nvPr>
            <p:ph type="ftr" sz="quarter" idx="36"/>
          </p:nvPr>
        </p:nvSpPr>
        <p:spPr/>
        <p:txBody>
          <a:bodyPr/>
          <a:lstStyle/>
          <a:p>
            <a:r>
              <a:rPr lang="en-US"/>
              <a:t>Footer as Needed</a:t>
            </a:r>
          </a:p>
        </p:txBody>
      </p:sp>
    </p:spTree>
  </p:cSld>
  <p:clrMapOvr>
    <a:masterClrMapping/>
  </p:clrMapOvr>
  <p:transition spd="slow">
    <p:wipe/>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33CF51-9220-4D4F-9C1F-6B51704ED07A}"/>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90E58241-D946-1A4A-B9F0-2729D847AAF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A47DC4EA-79CA-9A45-8861-34884D39F726}"/>
              </a:ext>
            </a:extLst>
          </p:cNvPr>
          <p:cNvSpPr>
            <a:spLocks noGrp="1"/>
          </p:cNvSpPr>
          <p:nvPr>
            <p:ph type="dt" sz="half" idx="10"/>
          </p:nvPr>
        </p:nvSpPr>
        <p:spPr/>
        <p:txBody>
          <a:bodyPr/>
          <a:lstStyle/>
          <a:p>
            <a:fld id="{544B5A1D-A8F5-D944-B599-5B02D3603DB6}" type="datetimeFigureOut">
              <a:rPr lang="en-US" smtClean="0"/>
              <a:t>10/7/2024</a:t>
            </a:fld>
            <a:endParaRPr lang="en-US"/>
          </a:p>
        </p:txBody>
      </p:sp>
      <p:sp>
        <p:nvSpPr>
          <p:cNvPr id="5" name="Footer Placeholder 4">
            <a:extLst>
              <a:ext uri="{FF2B5EF4-FFF2-40B4-BE49-F238E27FC236}">
                <a16:creationId xmlns:a16="http://schemas.microsoft.com/office/drawing/2014/main" id="{C67D3B2B-553F-5F46-B75D-240E7412A8D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6FCF42F-77F7-F54B-AAB2-4BC366EACD52}"/>
              </a:ext>
            </a:extLst>
          </p:cNvPr>
          <p:cNvSpPr>
            <a:spLocks noGrp="1"/>
          </p:cNvSpPr>
          <p:nvPr>
            <p:ph type="sldNum" sz="quarter" idx="12"/>
          </p:nvPr>
        </p:nvSpPr>
        <p:spPr/>
        <p:txBody>
          <a:bodyPr/>
          <a:lstStyle/>
          <a:p>
            <a:fld id="{6E97BA4C-25E1-BF43-8258-71F500EB5EE0}" type="slidenum">
              <a:rPr lang="en-US" smtClean="0"/>
              <a:t>‹#›</a:t>
            </a:fld>
            <a:endParaRPr lang="en-US"/>
          </a:p>
        </p:txBody>
      </p:sp>
    </p:spTree>
    <p:extLst>
      <p:ext uri="{BB962C8B-B14F-4D97-AF65-F5344CB8AC3E}">
        <p14:creationId xmlns:p14="http://schemas.microsoft.com/office/powerpoint/2010/main" val="120638322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CAA8ED-C891-3442-9561-40F226A1DE6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22B3579-EFBA-DA4B-8B2A-96F5A6919D9C}"/>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D8D3212-19F6-5044-8B88-68FDC57FBE4D}"/>
              </a:ext>
            </a:extLst>
          </p:cNvPr>
          <p:cNvSpPr>
            <a:spLocks noGrp="1"/>
          </p:cNvSpPr>
          <p:nvPr>
            <p:ph type="dt" sz="half" idx="10"/>
          </p:nvPr>
        </p:nvSpPr>
        <p:spPr/>
        <p:txBody>
          <a:bodyPr/>
          <a:lstStyle/>
          <a:p>
            <a:fld id="{544B5A1D-A8F5-D944-B599-5B02D3603DB6}" type="datetimeFigureOut">
              <a:rPr lang="en-US" smtClean="0"/>
              <a:t>10/7/2024</a:t>
            </a:fld>
            <a:endParaRPr lang="en-US"/>
          </a:p>
        </p:txBody>
      </p:sp>
      <p:sp>
        <p:nvSpPr>
          <p:cNvPr id="5" name="Footer Placeholder 4">
            <a:extLst>
              <a:ext uri="{FF2B5EF4-FFF2-40B4-BE49-F238E27FC236}">
                <a16:creationId xmlns:a16="http://schemas.microsoft.com/office/drawing/2014/main" id="{4F7BD581-BF20-7747-B523-D5781D05F17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283B7D0-5A7F-9F45-AD47-2D6D36F8F000}"/>
              </a:ext>
            </a:extLst>
          </p:cNvPr>
          <p:cNvSpPr>
            <a:spLocks noGrp="1"/>
          </p:cNvSpPr>
          <p:nvPr>
            <p:ph type="sldNum" sz="quarter" idx="12"/>
          </p:nvPr>
        </p:nvSpPr>
        <p:spPr/>
        <p:txBody>
          <a:bodyPr/>
          <a:lstStyle/>
          <a:p>
            <a:fld id="{6E97BA4C-25E1-BF43-8258-71F500EB5EE0}" type="slidenum">
              <a:rPr lang="en-US" smtClean="0"/>
              <a:t>‹#›</a:t>
            </a:fld>
            <a:endParaRPr lang="en-US"/>
          </a:p>
        </p:txBody>
      </p:sp>
    </p:spTree>
    <p:extLst>
      <p:ext uri="{BB962C8B-B14F-4D97-AF65-F5344CB8AC3E}">
        <p14:creationId xmlns:p14="http://schemas.microsoft.com/office/powerpoint/2010/main" val="418856031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BCB4F6-807A-5246-A518-2AA4BCFF7BAB}"/>
              </a:ext>
            </a:extLst>
          </p:cNvPr>
          <p:cNvSpPr>
            <a:spLocks noGrp="1"/>
          </p:cNvSpPr>
          <p:nvPr>
            <p:ph type="title"/>
          </p:nvPr>
        </p:nvSpPr>
        <p:spPr>
          <a:xfrm>
            <a:off x="831851" y="1709739"/>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C4CEDC23-30A5-5C48-B47E-1A1827944F00}"/>
              </a:ext>
            </a:extLst>
          </p:cNvPr>
          <p:cNvSpPr>
            <a:spLocks noGrp="1"/>
          </p:cNvSpPr>
          <p:nvPr>
            <p:ph type="body" idx="1"/>
          </p:nvPr>
        </p:nvSpPr>
        <p:spPr>
          <a:xfrm>
            <a:off x="831851" y="4589464"/>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00B9D8B0-71FB-4F4B-B937-8C77AC147418}"/>
              </a:ext>
            </a:extLst>
          </p:cNvPr>
          <p:cNvSpPr>
            <a:spLocks noGrp="1"/>
          </p:cNvSpPr>
          <p:nvPr>
            <p:ph type="dt" sz="half" idx="10"/>
          </p:nvPr>
        </p:nvSpPr>
        <p:spPr/>
        <p:txBody>
          <a:bodyPr/>
          <a:lstStyle/>
          <a:p>
            <a:fld id="{544B5A1D-A8F5-D944-B599-5B02D3603DB6}" type="datetimeFigureOut">
              <a:rPr lang="en-US" smtClean="0"/>
              <a:t>10/7/2024</a:t>
            </a:fld>
            <a:endParaRPr lang="en-US"/>
          </a:p>
        </p:txBody>
      </p:sp>
      <p:sp>
        <p:nvSpPr>
          <p:cNvPr id="5" name="Footer Placeholder 4">
            <a:extLst>
              <a:ext uri="{FF2B5EF4-FFF2-40B4-BE49-F238E27FC236}">
                <a16:creationId xmlns:a16="http://schemas.microsoft.com/office/drawing/2014/main" id="{3004D124-33FC-E942-8DE1-1EB446F4C7C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41C0FDB-E153-7C4B-A8E3-0305954BBDF3}"/>
              </a:ext>
            </a:extLst>
          </p:cNvPr>
          <p:cNvSpPr>
            <a:spLocks noGrp="1"/>
          </p:cNvSpPr>
          <p:nvPr>
            <p:ph type="sldNum" sz="quarter" idx="12"/>
          </p:nvPr>
        </p:nvSpPr>
        <p:spPr/>
        <p:txBody>
          <a:bodyPr/>
          <a:lstStyle/>
          <a:p>
            <a:fld id="{6E97BA4C-25E1-BF43-8258-71F500EB5EE0}" type="slidenum">
              <a:rPr lang="en-US" smtClean="0"/>
              <a:t>‹#›</a:t>
            </a:fld>
            <a:endParaRPr lang="en-US"/>
          </a:p>
        </p:txBody>
      </p:sp>
    </p:spTree>
    <p:extLst>
      <p:ext uri="{BB962C8B-B14F-4D97-AF65-F5344CB8AC3E}">
        <p14:creationId xmlns:p14="http://schemas.microsoft.com/office/powerpoint/2010/main" val="391873563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720F96-4D8A-3047-B299-8662DAC8813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07CC3D8-A939-9C45-8AA2-55AE4D713EF3}"/>
              </a:ext>
            </a:extLst>
          </p:cNvPr>
          <p:cNvSpPr>
            <a:spLocks noGrp="1"/>
          </p:cNvSpPr>
          <p:nvPr>
            <p:ph sz="half" idx="1"/>
          </p:nvPr>
        </p:nvSpPr>
        <p:spPr>
          <a:xfrm>
            <a:off x="838200" y="1825625"/>
            <a:ext cx="515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B38B384B-08F3-1C48-AD4A-4EAC56AD1D88}"/>
              </a:ext>
            </a:extLst>
          </p:cNvPr>
          <p:cNvSpPr>
            <a:spLocks noGrp="1"/>
          </p:cNvSpPr>
          <p:nvPr>
            <p:ph sz="half" idx="2"/>
          </p:nvPr>
        </p:nvSpPr>
        <p:spPr>
          <a:xfrm>
            <a:off x="6197600" y="1825625"/>
            <a:ext cx="515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F621179E-BCCE-EA48-9156-EA18052C7D13}"/>
              </a:ext>
            </a:extLst>
          </p:cNvPr>
          <p:cNvSpPr>
            <a:spLocks noGrp="1"/>
          </p:cNvSpPr>
          <p:nvPr>
            <p:ph type="dt" sz="half" idx="10"/>
          </p:nvPr>
        </p:nvSpPr>
        <p:spPr/>
        <p:txBody>
          <a:bodyPr/>
          <a:lstStyle/>
          <a:p>
            <a:fld id="{544B5A1D-A8F5-D944-B599-5B02D3603DB6}" type="datetimeFigureOut">
              <a:rPr lang="en-US" smtClean="0"/>
              <a:t>10/7/2024</a:t>
            </a:fld>
            <a:endParaRPr lang="en-US"/>
          </a:p>
        </p:txBody>
      </p:sp>
      <p:sp>
        <p:nvSpPr>
          <p:cNvPr id="6" name="Footer Placeholder 5">
            <a:extLst>
              <a:ext uri="{FF2B5EF4-FFF2-40B4-BE49-F238E27FC236}">
                <a16:creationId xmlns:a16="http://schemas.microsoft.com/office/drawing/2014/main" id="{29FC800A-79B7-C243-A9A7-4DC94AD0021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4AD0612-1997-4D43-BA04-59338FD7A9D4}"/>
              </a:ext>
            </a:extLst>
          </p:cNvPr>
          <p:cNvSpPr>
            <a:spLocks noGrp="1"/>
          </p:cNvSpPr>
          <p:nvPr>
            <p:ph type="sldNum" sz="quarter" idx="12"/>
          </p:nvPr>
        </p:nvSpPr>
        <p:spPr/>
        <p:txBody>
          <a:bodyPr/>
          <a:lstStyle/>
          <a:p>
            <a:fld id="{6E97BA4C-25E1-BF43-8258-71F500EB5EE0}" type="slidenum">
              <a:rPr lang="en-US" smtClean="0"/>
              <a:t>‹#›</a:t>
            </a:fld>
            <a:endParaRPr lang="en-US"/>
          </a:p>
        </p:txBody>
      </p:sp>
    </p:spTree>
    <p:extLst>
      <p:ext uri="{BB962C8B-B14F-4D97-AF65-F5344CB8AC3E}">
        <p14:creationId xmlns:p14="http://schemas.microsoft.com/office/powerpoint/2010/main" val="321244677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10FB51-9203-F44C-BB3A-E53054FFC360}"/>
              </a:ext>
            </a:extLst>
          </p:cNvPr>
          <p:cNvSpPr>
            <a:spLocks noGrp="1"/>
          </p:cNvSpPr>
          <p:nvPr>
            <p:ph type="title"/>
          </p:nvPr>
        </p:nvSpPr>
        <p:spPr>
          <a:xfrm>
            <a:off x="840317" y="365126"/>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3C98C452-633E-C844-A685-2790DD16162D}"/>
              </a:ext>
            </a:extLst>
          </p:cNvPr>
          <p:cNvSpPr>
            <a:spLocks noGrp="1"/>
          </p:cNvSpPr>
          <p:nvPr>
            <p:ph type="body" idx="1"/>
          </p:nvPr>
        </p:nvSpPr>
        <p:spPr>
          <a:xfrm>
            <a:off x="840318" y="1681163"/>
            <a:ext cx="5158316"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A1BD1844-5DD9-A845-81EA-634F768B601A}"/>
              </a:ext>
            </a:extLst>
          </p:cNvPr>
          <p:cNvSpPr>
            <a:spLocks noGrp="1"/>
          </p:cNvSpPr>
          <p:nvPr>
            <p:ph sz="half" idx="2"/>
          </p:nvPr>
        </p:nvSpPr>
        <p:spPr>
          <a:xfrm>
            <a:off x="840318" y="2505075"/>
            <a:ext cx="5158316"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A4C9AFE9-18FF-2747-A6A3-4B2013C44F44}"/>
              </a:ext>
            </a:extLst>
          </p:cNvPr>
          <p:cNvSpPr>
            <a:spLocks noGrp="1"/>
          </p:cNvSpPr>
          <p:nvPr>
            <p:ph type="body" sz="quarter" idx="3"/>
          </p:nvPr>
        </p:nvSpPr>
        <p:spPr>
          <a:xfrm>
            <a:off x="6172200" y="1681163"/>
            <a:ext cx="518371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213DD124-A349-7E44-B856-2BF7BA05276C}"/>
              </a:ext>
            </a:extLst>
          </p:cNvPr>
          <p:cNvSpPr>
            <a:spLocks noGrp="1"/>
          </p:cNvSpPr>
          <p:nvPr>
            <p:ph sz="quarter" idx="4"/>
          </p:nvPr>
        </p:nvSpPr>
        <p:spPr>
          <a:xfrm>
            <a:off x="6172200" y="2505075"/>
            <a:ext cx="518371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6C243F7C-D09D-B74A-AC32-59D22D1C3FFF}"/>
              </a:ext>
            </a:extLst>
          </p:cNvPr>
          <p:cNvSpPr>
            <a:spLocks noGrp="1"/>
          </p:cNvSpPr>
          <p:nvPr>
            <p:ph type="dt" sz="half" idx="10"/>
          </p:nvPr>
        </p:nvSpPr>
        <p:spPr/>
        <p:txBody>
          <a:bodyPr/>
          <a:lstStyle/>
          <a:p>
            <a:fld id="{544B5A1D-A8F5-D944-B599-5B02D3603DB6}" type="datetimeFigureOut">
              <a:rPr lang="en-US" smtClean="0"/>
              <a:t>10/7/2024</a:t>
            </a:fld>
            <a:endParaRPr lang="en-US"/>
          </a:p>
        </p:txBody>
      </p:sp>
      <p:sp>
        <p:nvSpPr>
          <p:cNvPr id="8" name="Footer Placeholder 7">
            <a:extLst>
              <a:ext uri="{FF2B5EF4-FFF2-40B4-BE49-F238E27FC236}">
                <a16:creationId xmlns:a16="http://schemas.microsoft.com/office/drawing/2014/main" id="{12E8BC2F-142F-D84F-8367-AEB32A6231FC}"/>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B2515E75-5ED5-4A41-BF34-ED2473153D4F}"/>
              </a:ext>
            </a:extLst>
          </p:cNvPr>
          <p:cNvSpPr>
            <a:spLocks noGrp="1"/>
          </p:cNvSpPr>
          <p:nvPr>
            <p:ph type="sldNum" sz="quarter" idx="12"/>
          </p:nvPr>
        </p:nvSpPr>
        <p:spPr/>
        <p:txBody>
          <a:bodyPr/>
          <a:lstStyle/>
          <a:p>
            <a:fld id="{6E97BA4C-25E1-BF43-8258-71F500EB5EE0}" type="slidenum">
              <a:rPr lang="en-US" smtClean="0"/>
              <a:t>‹#›</a:t>
            </a:fld>
            <a:endParaRPr lang="en-US"/>
          </a:p>
        </p:txBody>
      </p:sp>
    </p:spTree>
    <p:extLst>
      <p:ext uri="{BB962C8B-B14F-4D97-AF65-F5344CB8AC3E}">
        <p14:creationId xmlns:p14="http://schemas.microsoft.com/office/powerpoint/2010/main" val="349245129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10E122-5914-004B-9C57-27C42B8F6751}"/>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B119609C-CEED-6D4B-B6CF-4A69DBD75880}"/>
              </a:ext>
            </a:extLst>
          </p:cNvPr>
          <p:cNvSpPr>
            <a:spLocks noGrp="1"/>
          </p:cNvSpPr>
          <p:nvPr>
            <p:ph type="dt" sz="half" idx="10"/>
          </p:nvPr>
        </p:nvSpPr>
        <p:spPr/>
        <p:txBody>
          <a:bodyPr/>
          <a:lstStyle/>
          <a:p>
            <a:fld id="{544B5A1D-A8F5-D944-B599-5B02D3603DB6}" type="datetimeFigureOut">
              <a:rPr lang="en-US" smtClean="0"/>
              <a:t>10/7/2024</a:t>
            </a:fld>
            <a:endParaRPr lang="en-US"/>
          </a:p>
        </p:txBody>
      </p:sp>
      <p:sp>
        <p:nvSpPr>
          <p:cNvPr id="4" name="Footer Placeholder 3">
            <a:extLst>
              <a:ext uri="{FF2B5EF4-FFF2-40B4-BE49-F238E27FC236}">
                <a16:creationId xmlns:a16="http://schemas.microsoft.com/office/drawing/2014/main" id="{960C195E-E344-9A47-8123-91AFEAD51183}"/>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C21CD87D-C836-1E45-8AA2-C92EE255D84E}"/>
              </a:ext>
            </a:extLst>
          </p:cNvPr>
          <p:cNvSpPr>
            <a:spLocks noGrp="1"/>
          </p:cNvSpPr>
          <p:nvPr>
            <p:ph type="sldNum" sz="quarter" idx="12"/>
          </p:nvPr>
        </p:nvSpPr>
        <p:spPr/>
        <p:txBody>
          <a:bodyPr/>
          <a:lstStyle/>
          <a:p>
            <a:fld id="{6E97BA4C-25E1-BF43-8258-71F500EB5EE0}" type="slidenum">
              <a:rPr lang="en-US" smtClean="0"/>
              <a:t>‹#›</a:t>
            </a:fld>
            <a:endParaRPr lang="en-US"/>
          </a:p>
        </p:txBody>
      </p:sp>
    </p:spTree>
    <p:extLst>
      <p:ext uri="{BB962C8B-B14F-4D97-AF65-F5344CB8AC3E}">
        <p14:creationId xmlns:p14="http://schemas.microsoft.com/office/powerpoint/2010/main" val="93996181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528D5AB-C27A-0D4D-8C6E-98637CF32B39}"/>
              </a:ext>
            </a:extLst>
          </p:cNvPr>
          <p:cNvSpPr>
            <a:spLocks noGrp="1"/>
          </p:cNvSpPr>
          <p:nvPr>
            <p:ph type="dt" sz="half" idx="10"/>
          </p:nvPr>
        </p:nvSpPr>
        <p:spPr/>
        <p:txBody>
          <a:bodyPr/>
          <a:lstStyle/>
          <a:p>
            <a:fld id="{544B5A1D-A8F5-D944-B599-5B02D3603DB6}" type="datetimeFigureOut">
              <a:rPr lang="en-US" smtClean="0"/>
              <a:t>10/7/2024</a:t>
            </a:fld>
            <a:endParaRPr lang="en-US"/>
          </a:p>
        </p:txBody>
      </p:sp>
      <p:sp>
        <p:nvSpPr>
          <p:cNvPr id="3" name="Footer Placeholder 2">
            <a:extLst>
              <a:ext uri="{FF2B5EF4-FFF2-40B4-BE49-F238E27FC236}">
                <a16:creationId xmlns:a16="http://schemas.microsoft.com/office/drawing/2014/main" id="{70FFC506-F7D7-F34C-ADCD-1415F1D09D04}"/>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135FF116-53C5-2C42-BB08-BAB15CBA7B3E}"/>
              </a:ext>
            </a:extLst>
          </p:cNvPr>
          <p:cNvSpPr>
            <a:spLocks noGrp="1"/>
          </p:cNvSpPr>
          <p:nvPr>
            <p:ph type="sldNum" sz="quarter" idx="12"/>
          </p:nvPr>
        </p:nvSpPr>
        <p:spPr/>
        <p:txBody>
          <a:bodyPr/>
          <a:lstStyle/>
          <a:p>
            <a:fld id="{6E97BA4C-25E1-BF43-8258-71F500EB5EE0}" type="slidenum">
              <a:rPr lang="en-US" smtClean="0"/>
              <a:t>‹#›</a:t>
            </a:fld>
            <a:endParaRPr lang="en-US"/>
          </a:p>
        </p:txBody>
      </p:sp>
    </p:spTree>
    <p:extLst>
      <p:ext uri="{BB962C8B-B14F-4D97-AF65-F5344CB8AC3E}">
        <p14:creationId xmlns:p14="http://schemas.microsoft.com/office/powerpoint/2010/main" val="410517278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C89B74-714E-A94D-926A-FE5FA6A7FC8F}"/>
              </a:ext>
            </a:extLst>
          </p:cNvPr>
          <p:cNvSpPr>
            <a:spLocks noGrp="1"/>
          </p:cNvSpPr>
          <p:nvPr>
            <p:ph type="title"/>
          </p:nvPr>
        </p:nvSpPr>
        <p:spPr>
          <a:xfrm>
            <a:off x="840318" y="457200"/>
            <a:ext cx="393276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4FCDA85A-83DE-A344-90FB-5CE811188CAB}"/>
              </a:ext>
            </a:extLst>
          </p:cNvPr>
          <p:cNvSpPr>
            <a:spLocks noGrp="1"/>
          </p:cNvSpPr>
          <p:nvPr>
            <p:ph idx="1"/>
          </p:nvPr>
        </p:nvSpPr>
        <p:spPr>
          <a:xfrm>
            <a:off x="5183717" y="987426"/>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AB01A62A-570E-1746-9222-39B63BB6A361}"/>
              </a:ext>
            </a:extLst>
          </p:cNvPr>
          <p:cNvSpPr>
            <a:spLocks noGrp="1"/>
          </p:cNvSpPr>
          <p:nvPr>
            <p:ph type="body" sz="half" idx="2"/>
          </p:nvPr>
        </p:nvSpPr>
        <p:spPr>
          <a:xfrm>
            <a:off x="840318" y="2057400"/>
            <a:ext cx="393276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5C90149-007E-AA40-AF16-4E01FED496CD}"/>
              </a:ext>
            </a:extLst>
          </p:cNvPr>
          <p:cNvSpPr>
            <a:spLocks noGrp="1"/>
          </p:cNvSpPr>
          <p:nvPr>
            <p:ph type="dt" sz="half" idx="10"/>
          </p:nvPr>
        </p:nvSpPr>
        <p:spPr/>
        <p:txBody>
          <a:bodyPr/>
          <a:lstStyle/>
          <a:p>
            <a:fld id="{544B5A1D-A8F5-D944-B599-5B02D3603DB6}" type="datetimeFigureOut">
              <a:rPr lang="en-US" smtClean="0"/>
              <a:t>10/7/2024</a:t>
            </a:fld>
            <a:endParaRPr lang="en-US"/>
          </a:p>
        </p:txBody>
      </p:sp>
      <p:sp>
        <p:nvSpPr>
          <p:cNvPr id="6" name="Footer Placeholder 5">
            <a:extLst>
              <a:ext uri="{FF2B5EF4-FFF2-40B4-BE49-F238E27FC236}">
                <a16:creationId xmlns:a16="http://schemas.microsoft.com/office/drawing/2014/main" id="{67C98481-4B0E-1A4A-8B38-39DBE93B2B1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E106051-F94D-724D-9E83-6DB98F8BA522}"/>
              </a:ext>
            </a:extLst>
          </p:cNvPr>
          <p:cNvSpPr>
            <a:spLocks noGrp="1"/>
          </p:cNvSpPr>
          <p:nvPr>
            <p:ph type="sldNum" sz="quarter" idx="12"/>
          </p:nvPr>
        </p:nvSpPr>
        <p:spPr/>
        <p:txBody>
          <a:bodyPr/>
          <a:lstStyle/>
          <a:p>
            <a:fld id="{6E97BA4C-25E1-BF43-8258-71F500EB5EE0}" type="slidenum">
              <a:rPr lang="en-US" smtClean="0"/>
              <a:t>‹#›</a:t>
            </a:fld>
            <a:endParaRPr lang="en-US"/>
          </a:p>
        </p:txBody>
      </p:sp>
    </p:spTree>
    <p:extLst>
      <p:ext uri="{BB962C8B-B14F-4D97-AF65-F5344CB8AC3E}">
        <p14:creationId xmlns:p14="http://schemas.microsoft.com/office/powerpoint/2010/main" val="395467977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1235DA-71EF-844C-B6E3-A14C2629DAF4}"/>
              </a:ext>
            </a:extLst>
          </p:cNvPr>
          <p:cNvSpPr>
            <a:spLocks noGrp="1"/>
          </p:cNvSpPr>
          <p:nvPr>
            <p:ph type="title"/>
          </p:nvPr>
        </p:nvSpPr>
        <p:spPr>
          <a:xfrm>
            <a:off x="831851" y="1709739"/>
            <a:ext cx="10515600" cy="2852737"/>
          </a:xfrm>
          <a:prstGeom prst="rect">
            <a:avLst/>
          </a:prstGeo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026BFE6B-45E0-2747-B19D-D2B2463BBD01}"/>
              </a:ext>
            </a:extLst>
          </p:cNvPr>
          <p:cNvSpPr>
            <a:spLocks noGrp="1"/>
          </p:cNvSpPr>
          <p:nvPr>
            <p:ph type="body" idx="1"/>
          </p:nvPr>
        </p:nvSpPr>
        <p:spPr>
          <a:xfrm>
            <a:off x="831851" y="4589464"/>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7ACA7858-4239-3144-8617-F3352058F476}"/>
              </a:ext>
            </a:extLst>
          </p:cNvPr>
          <p:cNvSpPr>
            <a:spLocks noGrp="1"/>
          </p:cNvSpPr>
          <p:nvPr>
            <p:ph type="dt" sz="half" idx="10"/>
          </p:nvPr>
        </p:nvSpPr>
        <p:spPr/>
        <p:txBody>
          <a:bodyPr/>
          <a:lstStyle/>
          <a:p>
            <a:fld id="{C645F87B-3609-E948-B47C-125B941DAE5D}" type="datetimeFigureOut">
              <a:rPr lang="en-US" smtClean="0"/>
              <a:t>10/7/2024</a:t>
            </a:fld>
            <a:endParaRPr lang="en-US"/>
          </a:p>
        </p:txBody>
      </p:sp>
      <p:sp>
        <p:nvSpPr>
          <p:cNvPr id="5" name="Footer Placeholder 4">
            <a:extLst>
              <a:ext uri="{FF2B5EF4-FFF2-40B4-BE49-F238E27FC236}">
                <a16:creationId xmlns:a16="http://schemas.microsoft.com/office/drawing/2014/main" id="{EA1319B8-6944-D143-90A2-351EFBF75ACF}"/>
              </a:ext>
            </a:extLst>
          </p:cNvPr>
          <p:cNvSpPr>
            <a:spLocks noGrp="1"/>
          </p:cNvSpPr>
          <p:nvPr>
            <p:ph type="ftr" sz="quarter" idx="11"/>
          </p:nvPr>
        </p:nvSpPr>
        <p:spPr/>
        <p:txBody>
          <a:bodyPr/>
          <a:lstStyle/>
          <a:p>
            <a:r>
              <a:rPr lang="en-US"/>
              <a:t>Footer as Needed</a:t>
            </a:r>
            <a:endParaRPr lang="en-US" dirty="0"/>
          </a:p>
        </p:txBody>
      </p:sp>
      <p:sp>
        <p:nvSpPr>
          <p:cNvPr id="6" name="Slide Number Placeholder 5">
            <a:extLst>
              <a:ext uri="{FF2B5EF4-FFF2-40B4-BE49-F238E27FC236}">
                <a16:creationId xmlns:a16="http://schemas.microsoft.com/office/drawing/2014/main" id="{FD3350C6-FB56-D542-AEAF-20B19A145DCA}"/>
              </a:ext>
            </a:extLst>
          </p:cNvPr>
          <p:cNvSpPr>
            <a:spLocks noGrp="1"/>
          </p:cNvSpPr>
          <p:nvPr>
            <p:ph type="sldNum" sz="quarter" idx="12"/>
          </p:nvPr>
        </p:nvSpPr>
        <p:spPr/>
        <p:txBody>
          <a:bodyPr/>
          <a:lstStyle/>
          <a:p>
            <a:fld id="{65625F11-EADC-2944-8437-490DA1E2084F}" type="slidenum">
              <a:rPr lang="en-US" smtClean="0"/>
              <a:pPr/>
              <a:t>‹#›</a:t>
            </a:fld>
            <a:endParaRPr lang="en-US" dirty="0"/>
          </a:p>
        </p:txBody>
      </p:sp>
      <p:pic>
        <p:nvPicPr>
          <p:cNvPr id="7" name="Picture 6">
            <a:extLst>
              <a:ext uri="{FF2B5EF4-FFF2-40B4-BE49-F238E27FC236}">
                <a16:creationId xmlns:a16="http://schemas.microsoft.com/office/drawing/2014/main" id="{362E7423-AE05-475A-B275-9551A51D164E}"/>
              </a:ext>
            </a:extLst>
          </p:cNvPr>
          <p:cNvPicPr>
            <a:picLocks noChangeAspect="1"/>
          </p:cNvPicPr>
          <p:nvPr userDrawn="1"/>
        </p:nvPicPr>
        <p:blipFill rotWithShape="1">
          <a:blip r:embed="rId2">
            <a:alphaModFix amt="8000"/>
            <a:extLst>
              <a:ext uri="{28A0092B-C50C-407E-A947-70E740481C1C}">
                <a14:useLocalDpi xmlns:a14="http://schemas.microsoft.com/office/drawing/2010/main" val="0"/>
              </a:ext>
            </a:extLst>
          </a:blip>
          <a:srcRect l="1628" t="20678" r="1628" b="33283"/>
          <a:stretch/>
        </p:blipFill>
        <p:spPr>
          <a:xfrm>
            <a:off x="-21264" y="0"/>
            <a:ext cx="12213264" cy="6134100"/>
          </a:xfrm>
          <a:prstGeom prst="rect">
            <a:avLst/>
          </a:prstGeom>
          <a:solidFill>
            <a:schemeClr val="accent1"/>
          </a:solidFill>
        </p:spPr>
      </p:pic>
      <p:pic>
        <p:nvPicPr>
          <p:cNvPr id="8" name="Picture 7">
            <a:extLst>
              <a:ext uri="{FF2B5EF4-FFF2-40B4-BE49-F238E27FC236}">
                <a16:creationId xmlns:a16="http://schemas.microsoft.com/office/drawing/2014/main" id="{9A36B90A-020E-4753-92E7-EFF8DDB44935}"/>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l="13582" b="28647"/>
          <a:stretch/>
        </p:blipFill>
        <p:spPr>
          <a:xfrm>
            <a:off x="638979" y="6356350"/>
            <a:ext cx="3685001" cy="338359"/>
          </a:xfrm>
          <a:prstGeom prst="rect">
            <a:avLst/>
          </a:prstGeom>
        </p:spPr>
      </p:pic>
    </p:spTree>
    <p:extLst>
      <p:ext uri="{BB962C8B-B14F-4D97-AF65-F5344CB8AC3E}">
        <p14:creationId xmlns:p14="http://schemas.microsoft.com/office/powerpoint/2010/main" val="812050805"/>
      </p:ext>
    </p:extLst>
  </p:cSld>
  <p:clrMapOvr>
    <a:masterClrMapping/>
  </p:clrMapOvr>
  <p:transition spd="slow">
    <p:wipe/>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80B1C5-F1AA-014F-A395-98B4AEEFE958}"/>
              </a:ext>
            </a:extLst>
          </p:cNvPr>
          <p:cNvSpPr>
            <a:spLocks noGrp="1"/>
          </p:cNvSpPr>
          <p:nvPr>
            <p:ph type="title"/>
          </p:nvPr>
        </p:nvSpPr>
        <p:spPr>
          <a:xfrm>
            <a:off x="840318" y="457200"/>
            <a:ext cx="393276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1E5E1C28-131B-6043-B215-F21BBF0902DA}"/>
              </a:ext>
            </a:extLst>
          </p:cNvPr>
          <p:cNvSpPr>
            <a:spLocks noGrp="1"/>
          </p:cNvSpPr>
          <p:nvPr>
            <p:ph type="pic" idx="1"/>
          </p:nvPr>
        </p:nvSpPr>
        <p:spPr>
          <a:xfrm>
            <a:off x="5183717" y="987426"/>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6F5C0448-E61C-A349-9F6C-08DCD31948C9}"/>
              </a:ext>
            </a:extLst>
          </p:cNvPr>
          <p:cNvSpPr>
            <a:spLocks noGrp="1"/>
          </p:cNvSpPr>
          <p:nvPr>
            <p:ph type="body" sz="half" idx="2"/>
          </p:nvPr>
        </p:nvSpPr>
        <p:spPr>
          <a:xfrm>
            <a:off x="840318" y="2057400"/>
            <a:ext cx="393276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6CB33A2-5C26-7F46-817B-B78344798E37}"/>
              </a:ext>
            </a:extLst>
          </p:cNvPr>
          <p:cNvSpPr>
            <a:spLocks noGrp="1"/>
          </p:cNvSpPr>
          <p:nvPr>
            <p:ph type="dt" sz="half" idx="10"/>
          </p:nvPr>
        </p:nvSpPr>
        <p:spPr/>
        <p:txBody>
          <a:bodyPr/>
          <a:lstStyle/>
          <a:p>
            <a:fld id="{544B5A1D-A8F5-D944-B599-5B02D3603DB6}" type="datetimeFigureOut">
              <a:rPr lang="en-US" smtClean="0"/>
              <a:t>10/7/2024</a:t>
            </a:fld>
            <a:endParaRPr lang="en-US"/>
          </a:p>
        </p:txBody>
      </p:sp>
      <p:sp>
        <p:nvSpPr>
          <p:cNvPr id="6" name="Footer Placeholder 5">
            <a:extLst>
              <a:ext uri="{FF2B5EF4-FFF2-40B4-BE49-F238E27FC236}">
                <a16:creationId xmlns:a16="http://schemas.microsoft.com/office/drawing/2014/main" id="{C4120AA9-D867-6740-93E7-4AB8BA38A13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A4148F9-83D4-A342-8006-97E6410B6AE5}"/>
              </a:ext>
            </a:extLst>
          </p:cNvPr>
          <p:cNvSpPr>
            <a:spLocks noGrp="1"/>
          </p:cNvSpPr>
          <p:nvPr>
            <p:ph type="sldNum" sz="quarter" idx="12"/>
          </p:nvPr>
        </p:nvSpPr>
        <p:spPr/>
        <p:txBody>
          <a:bodyPr/>
          <a:lstStyle/>
          <a:p>
            <a:fld id="{6E97BA4C-25E1-BF43-8258-71F500EB5EE0}" type="slidenum">
              <a:rPr lang="en-US" smtClean="0"/>
              <a:t>‹#›</a:t>
            </a:fld>
            <a:endParaRPr lang="en-US"/>
          </a:p>
        </p:txBody>
      </p:sp>
    </p:spTree>
    <p:extLst>
      <p:ext uri="{BB962C8B-B14F-4D97-AF65-F5344CB8AC3E}">
        <p14:creationId xmlns:p14="http://schemas.microsoft.com/office/powerpoint/2010/main" val="43692144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504098-CEF5-D34B-AEC2-A204F43D1BBC}"/>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35723417-78A0-6F44-9D74-A1A0BA6EAD7C}"/>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3036D40-A852-1D41-A2B2-D2448C4FA5AC}"/>
              </a:ext>
            </a:extLst>
          </p:cNvPr>
          <p:cNvSpPr>
            <a:spLocks noGrp="1"/>
          </p:cNvSpPr>
          <p:nvPr>
            <p:ph type="dt" sz="half" idx="10"/>
          </p:nvPr>
        </p:nvSpPr>
        <p:spPr/>
        <p:txBody>
          <a:bodyPr/>
          <a:lstStyle/>
          <a:p>
            <a:fld id="{544B5A1D-A8F5-D944-B599-5B02D3603DB6}" type="datetimeFigureOut">
              <a:rPr lang="en-US" smtClean="0"/>
              <a:t>10/7/2024</a:t>
            </a:fld>
            <a:endParaRPr lang="en-US"/>
          </a:p>
        </p:txBody>
      </p:sp>
      <p:sp>
        <p:nvSpPr>
          <p:cNvPr id="5" name="Footer Placeholder 4">
            <a:extLst>
              <a:ext uri="{FF2B5EF4-FFF2-40B4-BE49-F238E27FC236}">
                <a16:creationId xmlns:a16="http://schemas.microsoft.com/office/drawing/2014/main" id="{3988958E-2532-334B-B381-7CE8EF7FD38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D462E61-7A76-2445-A101-967DDA6DC731}"/>
              </a:ext>
            </a:extLst>
          </p:cNvPr>
          <p:cNvSpPr>
            <a:spLocks noGrp="1"/>
          </p:cNvSpPr>
          <p:nvPr>
            <p:ph type="sldNum" sz="quarter" idx="12"/>
          </p:nvPr>
        </p:nvSpPr>
        <p:spPr/>
        <p:txBody>
          <a:bodyPr/>
          <a:lstStyle/>
          <a:p>
            <a:fld id="{6E97BA4C-25E1-BF43-8258-71F500EB5EE0}" type="slidenum">
              <a:rPr lang="en-US" smtClean="0"/>
              <a:t>‹#›</a:t>
            </a:fld>
            <a:endParaRPr lang="en-US"/>
          </a:p>
        </p:txBody>
      </p:sp>
    </p:spTree>
    <p:extLst>
      <p:ext uri="{BB962C8B-B14F-4D97-AF65-F5344CB8AC3E}">
        <p14:creationId xmlns:p14="http://schemas.microsoft.com/office/powerpoint/2010/main" val="458144418"/>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55211317-2235-DF41-BB1C-367725298CA0}"/>
              </a:ext>
            </a:extLst>
          </p:cNvPr>
          <p:cNvSpPr>
            <a:spLocks noGrp="1"/>
          </p:cNvSpPr>
          <p:nvPr>
            <p:ph type="title" orient="vert"/>
          </p:nvPr>
        </p:nvSpPr>
        <p:spPr>
          <a:xfrm>
            <a:off x="8724901"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9D8FB044-4658-0448-A5B6-76F67E484BC2}"/>
              </a:ext>
            </a:extLst>
          </p:cNvPr>
          <p:cNvSpPr>
            <a:spLocks noGrp="1"/>
          </p:cNvSpPr>
          <p:nvPr>
            <p:ph type="body" orient="vert" idx="1"/>
          </p:nvPr>
        </p:nvSpPr>
        <p:spPr>
          <a:xfrm>
            <a:off x="838201" y="365125"/>
            <a:ext cx="76835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12F3FBF-1648-F54F-899C-B107CD754DBF}"/>
              </a:ext>
            </a:extLst>
          </p:cNvPr>
          <p:cNvSpPr>
            <a:spLocks noGrp="1"/>
          </p:cNvSpPr>
          <p:nvPr>
            <p:ph type="dt" sz="half" idx="10"/>
          </p:nvPr>
        </p:nvSpPr>
        <p:spPr/>
        <p:txBody>
          <a:bodyPr/>
          <a:lstStyle/>
          <a:p>
            <a:fld id="{544B5A1D-A8F5-D944-B599-5B02D3603DB6}" type="datetimeFigureOut">
              <a:rPr lang="en-US" smtClean="0"/>
              <a:t>10/7/2024</a:t>
            </a:fld>
            <a:endParaRPr lang="en-US"/>
          </a:p>
        </p:txBody>
      </p:sp>
      <p:sp>
        <p:nvSpPr>
          <p:cNvPr id="5" name="Footer Placeholder 4">
            <a:extLst>
              <a:ext uri="{FF2B5EF4-FFF2-40B4-BE49-F238E27FC236}">
                <a16:creationId xmlns:a16="http://schemas.microsoft.com/office/drawing/2014/main" id="{1F2014C5-88BE-C641-8390-BADFCCBD2BF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22A9FE8-0E45-FB45-86D4-1E7BE4974C99}"/>
              </a:ext>
            </a:extLst>
          </p:cNvPr>
          <p:cNvSpPr>
            <a:spLocks noGrp="1"/>
          </p:cNvSpPr>
          <p:nvPr>
            <p:ph type="sldNum" sz="quarter" idx="12"/>
          </p:nvPr>
        </p:nvSpPr>
        <p:spPr/>
        <p:txBody>
          <a:bodyPr/>
          <a:lstStyle/>
          <a:p>
            <a:fld id="{6E97BA4C-25E1-BF43-8258-71F500EB5EE0}" type="slidenum">
              <a:rPr lang="en-US" smtClean="0"/>
              <a:t>‹#›</a:t>
            </a:fld>
            <a:endParaRPr lang="en-US"/>
          </a:p>
        </p:txBody>
      </p:sp>
    </p:spTree>
    <p:extLst>
      <p:ext uri="{BB962C8B-B14F-4D97-AF65-F5344CB8AC3E}">
        <p14:creationId xmlns:p14="http://schemas.microsoft.com/office/powerpoint/2010/main" val="3609199559"/>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4C56AF-F0A2-2C4C-9FA9-867A99E44B40}"/>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BDB7FB41-3FA7-474D-A0A4-E1A84816002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97DD5B2D-0452-4746-8600-656D050CB6C9}"/>
              </a:ext>
            </a:extLst>
          </p:cNvPr>
          <p:cNvSpPr>
            <a:spLocks noGrp="1"/>
          </p:cNvSpPr>
          <p:nvPr>
            <p:ph type="dt" sz="half" idx="10"/>
          </p:nvPr>
        </p:nvSpPr>
        <p:spPr/>
        <p:txBody>
          <a:bodyPr/>
          <a:lstStyle/>
          <a:p>
            <a:fld id="{6E402EAA-8AF0-2844-A984-CD7F13BCA8E8}" type="datetimeFigureOut">
              <a:rPr lang="en-US" smtClean="0"/>
              <a:t>10/7/2024</a:t>
            </a:fld>
            <a:endParaRPr lang="en-US"/>
          </a:p>
        </p:txBody>
      </p:sp>
      <p:sp>
        <p:nvSpPr>
          <p:cNvPr id="5" name="Footer Placeholder 4">
            <a:extLst>
              <a:ext uri="{FF2B5EF4-FFF2-40B4-BE49-F238E27FC236}">
                <a16:creationId xmlns:a16="http://schemas.microsoft.com/office/drawing/2014/main" id="{FBF9519A-2C35-9745-98A4-F5F1A2B9EA3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4A2759E-2C3A-9547-BBFC-9950B510A762}"/>
              </a:ext>
            </a:extLst>
          </p:cNvPr>
          <p:cNvSpPr>
            <a:spLocks noGrp="1"/>
          </p:cNvSpPr>
          <p:nvPr>
            <p:ph type="sldNum" sz="quarter" idx="12"/>
          </p:nvPr>
        </p:nvSpPr>
        <p:spPr/>
        <p:txBody>
          <a:bodyPr/>
          <a:lstStyle/>
          <a:p>
            <a:fld id="{44A3B0DD-FDDE-AB40-BBBE-E55B3AF1A82A}" type="slidenum">
              <a:rPr lang="en-US" smtClean="0"/>
              <a:t>‹#›</a:t>
            </a:fld>
            <a:endParaRPr lang="en-US"/>
          </a:p>
        </p:txBody>
      </p:sp>
      <p:pic>
        <p:nvPicPr>
          <p:cNvPr id="8" name="Picture 7" descr="Shape&#10;&#10;Description automatically generated">
            <a:extLst>
              <a:ext uri="{FF2B5EF4-FFF2-40B4-BE49-F238E27FC236}">
                <a16:creationId xmlns:a16="http://schemas.microsoft.com/office/drawing/2014/main" id="{0B18AA39-B429-CE5D-5BD4-1071098DCD67}"/>
              </a:ext>
            </a:extLst>
          </p:cNvPr>
          <p:cNvPicPr>
            <a:picLocks noChangeAspect="1"/>
          </p:cNvPicPr>
          <p:nvPr userDrawn="1"/>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2801316121"/>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E29F1B-4B24-0140-9545-21E1F67F80B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5CA82ED-0276-6A46-BDF1-898683122802}"/>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048070A-F138-0F49-9DD8-7A42922D09DB}"/>
              </a:ext>
            </a:extLst>
          </p:cNvPr>
          <p:cNvSpPr>
            <a:spLocks noGrp="1"/>
          </p:cNvSpPr>
          <p:nvPr>
            <p:ph type="dt" sz="half" idx="10"/>
          </p:nvPr>
        </p:nvSpPr>
        <p:spPr/>
        <p:txBody>
          <a:bodyPr/>
          <a:lstStyle/>
          <a:p>
            <a:fld id="{6E402EAA-8AF0-2844-A984-CD7F13BCA8E8}" type="datetimeFigureOut">
              <a:rPr lang="en-US" smtClean="0"/>
              <a:t>10/7/2024</a:t>
            </a:fld>
            <a:endParaRPr lang="en-US"/>
          </a:p>
        </p:txBody>
      </p:sp>
      <p:sp>
        <p:nvSpPr>
          <p:cNvPr id="5" name="Footer Placeholder 4">
            <a:extLst>
              <a:ext uri="{FF2B5EF4-FFF2-40B4-BE49-F238E27FC236}">
                <a16:creationId xmlns:a16="http://schemas.microsoft.com/office/drawing/2014/main" id="{230B03A4-623A-6F46-863F-62E2D052963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96665B7-76FB-F849-998B-194DEB750950}"/>
              </a:ext>
            </a:extLst>
          </p:cNvPr>
          <p:cNvSpPr>
            <a:spLocks noGrp="1"/>
          </p:cNvSpPr>
          <p:nvPr>
            <p:ph type="sldNum" sz="quarter" idx="12"/>
          </p:nvPr>
        </p:nvSpPr>
        <p:spPr/>
        <p:txBody>
          <a:bodyPr/>
          <a:lstStyle/>
          <a:p>
            <a:fld id="{44A3B0DD-FDDE-AB40-BBBE-E55B3AF1A82A}" type="slidenum">
              <a:rPr lang="en-US" smtClean="0"/>
              <a:t>‹#›</a:t>
            </a:fld>
            <a:endParaRPr lang="en-US"/>
          </a:p>
        </p:txBody>
      </p:sp>
    </p:spTree>
    <p:extLst>
      <p:ext uri="{BB962C8B-B14F-4D97-AF65-F5344CB8AC3E}">
        <p14:creationId xmlns:p14="http://schemas.microsoft.com/office/powerpoint/2010/main" val="2812627208"/>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49F7B3-E970-474B-9244-8AFC307F5596}"/>
              </a:ext>
            </a:extLst>
          </p:cNvPr>
          <p:cNvSpPr>
            <a:spLocks noGrp="1"/>
          </p:cNvSpPr>
          <p:nvPr>
            <p:ph type="title"/>
          </p:nvPr>
        </p:nvSpPr>
        <p:spPr>
          <a:xfrm>
            <a:off x="831851" y="1709739"/>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961FB1F3-BB6D-DB49-BCAF-13F66F60E12D}"/>
              </a:ext>
            </a:extLst>
          </p:cNvPr>
          <p:cNvSpPr>
            <a:spLocks noGrp="1"/>
          </p:cNvSpPr>
          <p:nvPr>
            <p:ph type="body" idx="1"/>
          </p:nvPr>
        </p:nvSpPr>
        <p:spPr>
          <a:xfrm>
            <a:off x="831851" y="4589464"/>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F3AF9E75-E228-7844-BE1A-C30000F49931}"/>
              </a:ext>
            </a:extLst>
          </p:cNvPr>
          <p:cNvSpPr>
            <a:spLocks noGrp="1"/>
          </p:cNvSpPr>
          <p:nvPr>
            <p:ph type="dt" sz="half" idx="10"/>
          </p:nvPr>
        </p:nvSpPr>
        <p:spPr/>
        <p:txBody>
          <a:bodyPr/>
          <a:lstStyle/>
          <a:p>
            <a:fld id="{6E402EAA-8AF0-2844-A984-CD7F13BCA8E8}" type="datetimeFigureOut">
              <a:rPr lang="en-US" smtClean="0"/>
              <a:t>10/7/2024</a:t>
            </a:fld>
            <a:endParaRPr lang="en-US"/>
          </a:p>
        </p:txBody>
      </p:sp>
      <p:sp>
        <p:nvSpPr>
          <p:cNvPr id="5" name="Footer Placeholder 4">
            <a:extLst>
              <a:ext uri="{FF2B5EF4-FFF2-40B4-BE49-F238E27FC236}">
                <a16:creationId xmlns:a16="http://schemas.microsoft.com/office/drawing/2014/main" id="{5982688E-0EC0-7A45-A62F-239EAC16487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EB11480-3310-DA43-9741-BB321D9B5547}"/>
              </a:ext>
            </a:extLst>
          </p:cNvPr>
          <p:cNvSpPr>
            <a:spLocks noGrp="1"/>
          </p:cNvSpPr>
          <p:nvPr>
            <p:ph type="sldNum" sz="quarter" idx="12"/>
          </p:nvPr>
        </p:nvSpPr>
        <p:spPr/>
        <p:txBody>
          <a:bodyPr/>
          <a:lstStyle/>
          <a:p>
            <a:fld id="{44A3B0DD-FDDE-AB40-BBBE-E55B3AF1A82A}" type="slidenum">
              <a:rPr lang="en-US" smtClean="0"/>
              <a:t>‹#›</a:t>
            </a:fld>
            <a:endParaRPr lang="en-US"/>
          </a:p>
        </p:txBody>
      </p:sp>
    </p:spTree>
    <p:extLst>
      <p:ext uri="{BB962C8B-B14F-4D97-AF65-F5344CB8AC3E}">
        <p14:creationId xmlns:p14="http://schemas.microsoft.com/office/powerpoint/2010/main" val="2458740979"/>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DD1DBE-B50B-B74A-8E76-E552840406D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35DC5E7-A2ED-224D-B4A1-75431B4FDDBD}"/>
              </a:ext>
            </a:extLst>
          </p:cNvPr>
          <p:cNvSpPr>
            <a:spLocks noGrp="1"/>
          </p:cNvSpPr>
          <p:nvPr>
            <p:ph sz="half" idx="1"/>
          </p:nvPr>
        </p:nvSpPr>
        <p:spPr>
          <a:xfrm>
            <a:off x="838200" y="1825625"/>
            <a:ext cx="515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19198C56-0979-D342-A427-9318A3A6B6A9}"/>
              </a:ext>
            </a:extLst>
          </p:cNvPr>
          <p:cNvSpPr>
            <a:spLocks noGrp="1"/>
          </p:cNvSpPr>
          <p:nvPr>
            <p:ph sz="half" idx="2"/>
          </p:nvPr>
        </p:nvSpPr>
        <p:spPr>
          <a:xfrm>
            <a:off x="6197600" y="1825625"/>
            <a:ext cx="515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F2226CB2-D42A-9540-A575-1BCA84ECF79F}"/>
              </a:ext>
            </a:extLst>
          </p:cNvPr>
          <p:cNvSpPr>
            <a:spLocks noGrp="1"/>
          </p:cNvSpPr>
          <p:nvPr>
            <p:ph type="dt" sz="half" idx="10"/>
          </p:nvPr>
        </p:nvSpPr>
        <p:spPr/>
        <p:txBody>
          <a:bodyPr/>
          <a:lstStyle/>
          <a:p>
            <a:fld id="{6E402EAA-8AF0-2844-A984-CD7F13BCA8E8}" type="datetimeFigureOut">
              <a:rPr lang="en-US" smtClean="0"/>
              <a:t>10/7/2024</a:t>
            </a:fld>
            <a:endParaRPr lang="en-US"/>
          </a:p>
        </p:txBody>
      </p:sp>
      <p:sp>
        <p:nvSpPr>
          <p:cNvPr id="6" name="Footer Placeholder 5">
            <a:extLst>
              <a:ext uri="{FF2B5EF4-FFF2-40B4-BE49-F238E27FC236}">
                <a16:creationId xmlns:a16="http://schemas.microsoft.com/office/drawing/2014/main" id="{78F44E8C-A0E1-3B45-878A-52C747DEABF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47549AD-5FE8-D940-BC3C-CF254DAF7BDC}"/>
              </a:ext>
            </a:extLst>
          </p:cNvPr>
          <p:cNvSpPr>
            <a:spLocks noGrp="1"/>
          </p:cNvSpPr>
          <p:nvPr>
            <p:ph type="sldNum" sz="quarter" idx="12"/>
          </p:nvPr>
        </p:nvSpPr>
        <p:spPr/>
        <p:txBody>
          <a:bodyPr/>
          <a:lstStyle/>
          <a:p>
            <a:fld id="{44A3B0DD-FDDE-AB40-BBBE-E55B3AF1A82A}" type="slidenum">
              <a:rPr lang="en-US" smtClean="0"/>
              <a:t>‹#›</a:t>
            </a:fld>
            <a:endParaRPr lang="en-US"/>
          </a:p>
        </p:txBody>
      </p:sp>
    </p:spTree>
    <p:extLst>
      <p:ext uri="{BB962C8B-B14F-4D97-AF65-F5344CB8AC3E}">
        <p14:creationId xmlns:p14="http://schemas.microsoft.com/office/powerpoint/2010/main" val="3541916516"/>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3A999B-BAF5-5C46-B92F-022E2A384762}"/>
              </a:ext>
            </a:extLst>
          </p:cNvPr>
          <p:cNvSpPr>
            <a:spLocks noGrp="1"/>
          </p:cNvSpPr>
          <p:nvPr>
            <p:ph type="title"/>
          </p:nvPr>
        </p:nvSpPr>
        <p:spPr>
          <a:xfrm>
            <a:off x="840317" y="365126"/>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8EDF3E14-1BC4-D840-A3B9-D2201E17B6C4}"/>
              </a:ext>
            </a:extLst>
          </p:cNvPr>
          <p:cNvSpPr>
            <a:spLocks noGrp="1"/>
          </p:cNvSpPr>
          <p:nvPr>
            <p:ph type="body" idx="1"/>
          </p:nvPr>
        </p:nvSpPr>
        <p:spPr>
          <a:xfrm>
            <a:off x="840318" y="1681163"/>
            <a:ext cx="5158316"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3C2C7178-4269-B34B-B80C-123D92B839F9}"/>
              </a:ext>
            </a:extLst>
          </p:cNvPr>
          <p:cNvSpPr>
            <a:spLocks noGrp="1"/>
          </p:cNvSpPr>
          <p:nvPr>
            <p:ph sz="half" idx="2"/>
          </p:nvPr>
        </p:nvSpPr>
        <p:spPr>
          <a:xfrm>
            <a:off x="840318" y="2505075"/>
            <a:ext cx="5158316"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ADCA67A4-7E91-004B-BB91-D7D6B4407A7A}"/>
              </a:ext>
            </a:extLst>
          </p:cNvPr>
          <p:cNvSpPr>
            <a:spLocks noGrp="1"/>
          </p:cNvSpPr>
          <p:nvPr>
            <p:ph type="body" sz="quarter" idx="3"/>
          </p:nvPr>
        </p:nvSpPr>
        <p:spPr>
          <a:xfrm>
            <a:off x="6172200" y="1681163"/>
            <a:ext cx="518371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A05E2F3D-75E4-844E-8B9D-930D88C68783}"/>
              </a:ext>
            </a:extLst>
          </p:cNvPr>
          <p:cNvSpPr>
            <a:spLocks noGrp="1"/>
          </p:cNvSpPr>
          <p:nvPr>
            <p:ph sz="quarter" idx="4"/>
          </p:nvPr>
        </p:nvSpPr>
        <p:spPr>
          <a:xfrm>
            <a:off x="6172200" y="2505075"/>
            <a:ext cx="518371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D410A300-4ACF-9E4F-BEF6-43BBED546ECD}"/>
              </a:ext>
            </a:extLst>
          </p:cNvPr>
          <p:cNvSpPr>
            <a:spLocks noGrp="1"/>
          </p:cNvSpPr>
          <p:nvPr>
            <p:ph type="dt" sz="half" idx="10"/>
          </p:nvPr>
        </p:nvSpPr>
        <p:spPr/>
        <p:txBody>
          <a:bodyPr/>
          <a:lstStyle/>
          <a:p>
            <a:fld id="{6E402EAA-8AF0-2844-A984-CD7F13BCA8E8}" type="datetimeFigureOut">
              <a:rPr lang="en-US" smtClean="0"/>
              <a:t>10/7/2024</a:t>
            </a:fld>
            <a:endParaRPr lang="en-US"/>
          </a:p>
        </p:txBody>
      </p:sp>
      <p:sp>
        <p:nvSpPr>
          <p:cNvPr id="8" name="Footer Placeholder 7">
            <a:extLst>
              <a:ext uri="{FF2B5EF4-FFF2-40B4-BE49-F238E27FC236}">
                <a16:creationId xmlns:a16="http://schemas.microsoft.com/office/drawing/2014/main" id="{509A15E2-4B78-DE4C-B707-07E01A9079F6}"/>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E3B3847D-E046-1242-9CD7-1C6F5773BEA3}"/>
              </a:ext>
            </a:extLst>
          </p:cNvPr>
          <p:cNvSpPr>
            <a:spLocks noGrp="1"/>
          </p:cNvSpPr>
          <p:nvPr>
            <p:ph type="sldNum" sz="quarter" idx="12"/>
          </p:nvPr>
        </p:nvSpPr>
        <p:spPr/>
        <p:txBody>
          <a:bodyPr/>
          <a:lstStyle/>
          <a:p>
            <a:fld id="{44A3B0DD-FDDE-AB40-BBBE-E55B3AF1A82A}" type="slidenum">
              <a:rPr lang="en-US" smtClean="0"/>
              <a:t>‹#›</a:t>
            </a:fld>
            <a:endParaRPr lang="en-US"/>
          </a:p>
        </p:txBody>
      </p:sp>
    </p:spTree>
    <p:extLst>
      <p:ext uri="{BB962C8B-B14F-4D97-AF65-F5344CB8AC3E}">
        <p14:creationId xmlns:p14="http://schemas.microsoft.com/office/powerpoint/2010/main" val="1286845948"/>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7EE838-CCAF-474B-BC5F-B3B1FD130B1F}"/>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F80139F9-C5A7-FA43-9802-6CFEF641C657}"/>
              </a:ext>
            </a:extLst>
          </p:cNvPr>
          <p:cNvSpPr>
            <a:spLocks noGrp="1"/>
          </p:cNvSpPr>
          <p:nvPr>
            <p:ph type="dt" sz="half" idx="10"/>
          </p:nvPr>
        </p:nvSpPr>
        <p:spPr/>
        <p:txBody>
          <a:bodyPr/>
          <a:lstStyle/>
          <a:p>
            <a:fld id="{6E402EAA-8AF0-2844-A984-CD7F13BCA8E8}" type="datetimeFigureOut">
              <a:rPr lang="en-US" smtClean="0"/>
              <a:t>10/7/2024</a:t>
            </a:fld>
            <a:endParaRPr lang="en-US"/>
          </a:p>
        </p:txBody>
      </p:sp>
      <p:sp>
        <p:nvSpPr>
          <p:cNvPr id="4" name="Footer Placeholder 3">
            <a:extLst>
              <a:ext uri="{FF2B5EF4-FFF2-40B4-BE49-F238E27FC236}">
                <a16:creationId xmlns:a16="http://schemas.microsoft.com/office/drawing/2014/main" id="{08D5346E-82EC-4F4C-B1DA-698F32C2375C}"/>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73987BD0-28B0-1A4B-B8CC-C1C3A3D53EA8}"/>
              </a:ext>
            </a:extLst>
          </p:cNvPr>
          <p:cNvSpPr>
            <a:spLocks noGrp="1"/>
          </p:cNvSpPr>
          <p:nvPr>
            <p:ph type="sldNum" sz="quarter" idx="12"/>
          </p:nvPr>
        </p:nvSpPr>
        <p:spPr/>
        <p:txBody>
          <a:bodyPr/>
          <a:lstStyle/>
          <a:p>
            <a:fld id="{44A3B0DD-FDDE-AB40-BBBE-E55B3AF1A82A}" type="slidenum">
              <a:rPr lang="en-US" smtClean="0"/>
              <a:t>‹#›</a:t>
            </a:fld>
            <a:endParaRPr lang="en-US"/>
          </a:p>
        </p:txBody>
      </p:sp>
    </p:spTree>
    <p:extLst>
      <p:ext uri="{BB962C8B-B14F-4D97-AF65-F5344CB8AC3E}">
        <p14:creationId xmlns:p14="http://schemas.microsoft.com/office/powerpoint/2010/main" val="1708808700"/>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7FF3729-8840-E446-A077-91875B7543D7}"/>
              </a:ext>
            </a:extLst>
          </p:cNvPr>
          <p:cNvSpPr>
            <a:spLocks noGrp="1"/>
          </p:cNvSpPr>
          <p:nvPr>
            <p:ph type="dt" sz="half" idx="10"/>
          </p:nvPr>
        </p:nvSpPr>
        <p:spPr/>
        <p:txBody>
          <a:bodyPr/>
          <a:lstStyle/>
          <a:p>
            <a:fld id="{6E402EAA-8AF0-2844-A984-CD7F13BCA8E8}" type="datetimeFigureOut">
              <a:rPr lang="en-US" smtClean="0"/>
              <a:t>10/7/2024</a:t>
            </a:fld>
            <a:endParaRPr lang="en-US"/>
          </a:p>
        </p:txBody>
      </p:sp>
      <p:sp>
        <p:nvSpPr>
          <p:cNvPr id="3" name="Footer Placeholder 2">
            <a:extLst>
              <a:ext uri="{FF2B5EF4-FFF2-40B4-BE49-F238E27FC236}">
                <a16:creationId xmlns:a16="http://schemas.microsoft.com/office/drawing/2014/main" id="{5ED5E78D-E820-4544-B04B-53A575D09BFD}"/>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299C10D4-0D6A-6748-A8D0-9F243607BFDB}"/>
              </a:ext>
            </a:extLst>
          </p:cNvPr>
          <p:cNvSpPr>
            <a:spLocks noGrp="1"/>
          </p:cNvSpPr>
          <p:nvPr>
            <p:ph type="sldNum" sz="quarter" idx="12"/>
          </p:nvPr>
        </p:nvSpPr>
        <p:spPr/>
        <p:txBody>
          <a:bodyPr/>
          <a:lstStyle/>
          <a:p>
            <a:fld id="{44A3B0DD-FDDE-AB40-BBBE-E55B3AF1A82A}" type="slidenum">
              <a:rPr lang="en-US" smtClean="0"/>
              <a:t>‹#›</a:t>
            </a:fld>
            <a:endParaRPr lang="en-US"/>
          </a:p>
        </p:txBody>
      </p:sp>
    </p:spTree>
    <p:extLst>
      <p:ext uri="{BB962C8B-B14F-4D97-AF65-F5344CB8AC3E}">
        <p14:creationId xmlns:p14="http://schemas.microsoft.com/office/powerpoint/2010/main" val="174224352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97BDEB-7D9D-E946-805E-E4E40A24C8A3}"/>
              </a:ext>
            </a:extLst>
          </p:cNvPr>
          <p:cNvSpPr>
            <a:spLocks noGrp="1"/>
          </p:cNvSpPr>
          <p:nvPr>
            <p:ph type="title"/>
          </p:nvPr>
        </p:nvSpPr>
        <p:spPr>
          <a:xfrm>
            <a:off x="838200" y="365126"/>
            <a:ext cx="10515600" cy="1325563"/>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6282021D-A8F8-CD48-B202-AB82C4181507}"/>
              </a:ext>
            </a:extLst>
          </p:cNvPr>
          <p:cNvSpPr>
            <a:spLocks noGrp="1"/>
          </p:cNvSpPr>
          <p:nvPr>
            <p:ph sz="half" idx="1"/>
          </p:nvPr>
        </p:nvSpPr>
        <p:spPr>
          <a:xfrm>
            <a:off x="838200" y="1825625"/>
            <a:ext cx="51562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C1945AA8-4728-6E48-AE8F-04DA39157BF2}"/>
              </a:ext>
            </a:extLst>
          </p:cNvPr>
          <p:cNvSpPr>
            <a:spLocks noGrp="1"/>
          </p:cNvSpPr>
          <p:nvPr>
            <p:ph sz="half" idx="2"/>
          </p:nvPr>
        </p:nvSpPr>
        <p:spPr>
          <a:xfrm>
            <a:off x="6197600" y="1825625"/>
            <a:ext cx="51562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02AFE06C-ED98-F94F-9CAC-877F4A869B5E}"/>
              </a:ext>
            </a:extLst>
          </p:cNvPr>
          <p:cNvSpPr>
            <a:spLocks noGrp="1"/>
          </p:cNvSpPr>
          <p:nvPr>
            <p:ph type="dt" sz="half" idx="10"/>
          </p:nvPr>
        </p:nvSpPr>
        <p:spPr/>
        <p:txBody>
          <a:bodyPr/>
          <a:lstStyle/>
          <a:p>
            <a:fld id="{C645F87B-3609-E948-B47C-125B941DAE5D}" type="datetimeFigureOut">
              <a:rPr lang="en-US" smtClean="0"/>
              <a:t>10/7/2024</a:t>
            </a:fld>
            <a:endParaRPr lang="en-US"/>
          </a:p>
        </p:txBody>
      </p:sp>
      <p:sp>
        <p:nvSpPr>
          <p:cNvPr id="6" name="Footer Placeholder 5">
            <a:extLst>
              <a:ext uri="{FF2B5EF4-FFF2-40B4-BE49-F238E27FC236}">
                <a16:creationId xmlns:a16="http://schemas.microsoft.com/office/drawing/2014/main" id="{6C788020-C007-B84B-9B8C-A9813AECE7F4}"/>
              </a:ext>
            </a:extLst>
          </p:cNvPr>
          <p:cNvSpPr>
            <a:spLocks noGrp="1"/>
          </p:cNvSpPr>
          <p:nvPr>
            <p:ph type="ftr" sz="quarter" idx="11"/>
          </p:nvPr>
        </p:nvSpPr>
        <p:spPr/>
        <p:txBody>
          <a:bodyPr/>
          <a:lstStyle/>
          <a:p>
            <a:r>
              <a:rPr lang="en-US"/>
              <a:t>Footer as Needed</a:t>
            </a:r>
          </a:p>
        </p:txBody>
      </p:sp>
      <p:sp>
        <p:nvSpPr>
          <p:cNvPr id="7" name="Slide Number Placeholder 6">
            <a:extLst>
              <a:ext uri="{FF2B5EF4-FFF2-40B4-BE49-F238E27FC236}">
                <a16:creationId xmlns:a16="http://schemas.microsoft.com/office/drawing/2014/main" id="{8E628F59-CD8C-8D4B-99FF-3E3FF65FA0BB}"/>
              </a:ext>
            </a:extLst>
          </p:cNvPr>
          <p:cNvSpPr>
            <a:spLocks noGrp="1"/>
          </p:cNvSpPr>
          <p:nvPr>
            <p:ph type="sldNum" sz="quarter" idx="12"/>
          </p:nvPr>
        </p:nvSpPr>
        <p:spPr/>
        <p:txBody>
          <a:bodyPr/>
          <a:lstStyle/>
          <a:p>
            <a:fld id="{65625F11-EADC-2944-8437-490DA1E2084F}" type="slidenum">
              <a:rPr lang="en-US" smtClean="0"/>
              <a:pPr/>
              <a:t>‹#›</a:t>
            </a:fld>
            <a:endParaRPr lang="en-US"/>
          </a:p>
        </p:txBody>
      </p:sp>
    </p:spTree>
    <p:extLst>
      <p:ext uri="{BB962C8B-B14F-4D97-AF65-F5344CB8AC3E}">
        <p14:creationId xmlns:p14="http://schemas.microsoft.com/office/powerpoint/2010/main" val="1079159890"/>
      </p:ext>
    </p:extLst>
  </p:cSld>
  <p:clrMapOvr>
    <a:masterClrMapping/>
  </p:clrMapOvr>
  <p:transition spd="slow">
    <p:wipe/>
  </p:transition>
</p:sldLayout>
</file>

<file path=ppt/slideLayouts/slideLayout4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00F136-AEB9-D840-B1D0-CC05061F6406}"/>
              </a:ext>
            </a:extLst>
          </p:cNvPr>
          <p:cNvSpPr>
            <a:spLocks noGrp="1"/>
          </p:cNvSpPr>
          <p:nvPr>
            <p:ph type="title"/>
          </p:nvPr>
        </p:nvSpPr>
        <p:spPr>
          <a:xfrm>
            <a:off x="840318" y="457200"/>
            <a:ext cx="393276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1E649BAF-8DA5-EB45-8B73-596DC7385053}"/>
              </a:ext>
            </a:extLst>
          </p:cNvPr>
          <p:cNvSpPr>
            <a:spLocks noGrp="1"/>
          </p:cNvSpPr>
          <p:nvPr>
            <p:ph idx="1"/>
          </p:nvPr>
        </p:nvSpPr>
        <p:spPr>
          <a:xfrm>
            <a:off x="5183717" y="987426"/>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F1114905-55E0-F546-B8BA-23CA2910075F}"/>
              </a:ext>
            </a:extLst>
          </p:cNvPr>
          <p:cNvSpPr>
            <a:spLocks noGrp="1"/>
          </p:cNvSpPr>
          <p:nvPr>
            <p:ph type="body" sz="half" idx="2"/>
          </p:nvPr>
        </p:nvSpPr>
        <p:spPr>
          <a:xfrm>
            <a:off x="840318" y="2057400"/>
            <a:ext cx="393276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0685559-0609-4742-ADB2-1536AFADA5FD}"/>
              </a:ext>
            </a:extLst>
          </p:cNvPr>
          <p:cNvSpPr>
            <a:spLocks noGrp="1"/>
          </p:cNvSpPr>
          <p:nvPr>
            <p:ph type="dt" sz="half" idx="10"/>
          </p:nvPr>
        </p:nvSpPr>
        <p:spPr/>
        <p:txBody>
          <a:bodyPr/>
          <a:lstStyle/>
          <a:p>
            <a:fld id="{6E402EAA-8AF0-2844-A984-CD7F13BCA8E8}" type="datetimeFigureOut">
              <a:rPr lang="en-US" smtClean="0"/>
              <a:t>10/7/2024</a:t>
            </a:fld>
            <a:endParaRPr lang="en-US"/>
          </a:p>
        </p:txBody>
      </p:sp>
      <p:sp>
        <p:nvSpPr>
          <p:cNvPr id="6" name="Footer Placeholder 5">
            <a:extLst>
              <a:ext uri="{FF2B5EF4-FFF2-40B4-BE49-F238E27FC236}">
                <a16:creationId xmlns:a16="http://schemas.microsoft.com/office/drawing/2014/main" id="{FD4C41E8-9E68-9F43-8BA1-2D467FB1761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5F3DE63-A1B0-E04F-9068-791500650BE2}"/>
              </a:ext>
            </a:extLst>
          </p:cNvPr>
          <p:cNvSpPr>
            <a:spLocks noGrp="1"/>
          </p:cNvSpPr>
          <p:nvPr>
            <p:ph type="sldNum" sz="quarter" idx="12"/>
          </p:nvPr>
        </p:nvSpPr>
        <p:spPr/>
        <p:txBody>
          <a:bodyPr/>
          <a:lstStyle/>
          <a:p>
            <a:fld id="{44A3B0DD-FDDE-AB40-BBBE-E55B3AF1A82A}" type="slidenum">
              <a:rPr lang="en-US" smtClean="0"/>
              <a:t>‹#›</a:t>
            </a:fld>
            <a:endParaRPr lang="en-US"/>
          </a:p>
        </p:txBody>
      </p:sp>
    </p:spTree>
    <p:extLst>
      <p:ext uri="{BB962C8B-B14F-4D97-AF65-F5344CB8AC3E}">
        <p14:creationId xmlns:p14="http://schemas.microsoft.com/office/powerpoint/2010/main" val="3759729005"/>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F7B418-C4F0-AA4A-8778-DB8386F6B577}"/>
              </a:ext>
            </a:extLst>
          </p:cNvPr>
          <p:cNvSpPr>
            <a:spLocks noGrp="1"/>
          </p:cNvSpPr>
          <p:nvPr>
            <p:ph type="title"/>
          </p:nvPr>
        </p:nvSpPr>
        <p:spPr>
          <a:xfrm>
            <a:off x="840318" y="457200"/>
            <a:ext cx="393276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C1E00528-30E9-8B40-805D-515DF26BBF39}"/>
              </a:ext>
            </a:extLst>
          </p:cNvPr>
          <p:cNvSpPr>
            <a:spLocks noGrp="1"/>
          </p:cNvSpPr>
          <p:nvPr>
            <p:ph type="pic" idx="1"/>
          </p:nvPr>
        </p:nvSpPr>
        <p:spPr>
          <a:xfrm>
            <a:off x="5183717" y="987426"/>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C0F00F45-2E99-8D48-98A2-F67F0A53EA7E}"/>
              </a:ext>
            </a:extLst>
          </p:cNvPr>
          <p:cNvSpPr>
            <a:spLocks noGrp="1"/>
          </p:cNvSpPr>
          <p:nvPr>
            <p:ph type="body" sz="half" idx="2"/>
          </p:nvPr>
        </p:nvSpPr>
        <p:spPr>
          <a:xfrm>
            <a:off x="840318" y="2057400"/>
            <a:ext cx="393276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7D7A4E3-F570-2749-9397-200E3ADB1EFB}"/>
              </a:ext>
            </a:extLst>
          </p:cNvPr>
          <p:cNvSpPr>
            <a:spLocks noGrp="1"/>
          </p:cNvSpPr>
          <p:nvPr>
            <p:ph type="dt" sz="half" idx="10"/>
          </p:nvPr>
        </p:nvSpPr>
        <p:spPr/>
        <p:txBody>
          <a:bodyPr/>
          <a:lstStyle/>
          <a:p>
            <a:fld id="{6E402EAA-8AF0-2844-A984-CD7F13BCA8E8}" type="datetimeFigureOut">
              <a:rPr lang="en-US" smtClean="0"/>
              <a:t>10/7/2024</a:t>
            </a:fld>
            <a:endParaRPr lang="en-US"/>
          </a:p>
        </p:txBody>
      </p:sp>
      <p:sp>
        <p:nvSpPr>
          <p:cNvPr id="6" name="Footer Placeholder 5">
            <a:extLst>
              <a:ext uri="{FF2B5EF4-FFF2-40B4-BE49-F238E27FC236}">
                <a16:creationId xmlns:a16="http://schemas.microsoft.com/office/drawing/2014/main" id="{88BC1511-F365-DA44-B859-E63B93FAF17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4ECB169-7651-FC4F-AA0B-51D8F03311D8}"/>
              </a:ext>
            </a:extLst>
          </p:cNvPr>
          <p:cNvSpPr>
            <a:spLocks noGrp="1"/>
          </p:cNvSpPr>
          <p:nvPr>
            <p:ph type="sldNum" sz="quarter" idx="12"/>
          </p:nvPr>
        </p:nvSpPr>
        <p:spPr/>
        <p:txBody>
          <a:bodyPr/>
          <a:lstStyle/>
          <a:p>
            <a:fld id="{44A3B0DD-FDDE-AB40-BBBE-E55B3AF1A82A}" type="slidenum">
              <a:rPr lang="en-US" smtClean="0"/>
              <a:t>‹#›</a:t>
            </a:fld>
            <a:endParaRPr lang="en-US"/>
          </a:p>
        </p:txBody>
      </p:sp>
    </p:spTree>
    <p:extLst>
      <p:ext uri="{BB962C8B-B14F-4D97-AF65-F5344CB8AC3E}">
        <p14:creationId xmlns:p14="http://schemas.microsoft.com/office/powerpoint/2010/main" val="4089633253"/>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02625B-2AD1-0747-B6B2-2D9FC0F3B2F3}"/>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7FA12861-2A32-CB47-B563-3F8C90291E09}"/>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B81D391-ED1F-FB4C-B8C9-63515711C304}"/>
              </a:ext>
            </a:extLst>
          </p:cNvPr>
          <p:cNvSpPr>
            <a:spLocks noGrp="1"/>
          </p:cNvSpPr>
          <p:nvPr>
            <p:ph type="dt" sz="half" idx="10"/>
          </p:nvPr>
        </p:nvSpPr>
        <p:spPr/>
        <p:txBody>
          <a:bodyPr/>
          <a:lstStyle/>
          <a:p>
            <a:fld id="{6E402EAA-8AF0-2844-A984-CD7F13BCA8E8}" type="datetimeFigureOut">
              <a:rPr lang="en-US" smtClean="0"/>
              <a:t>10/7/2024</a:t>
            </a:fld>
            <a:endParaRPr lang="en-US"/>
          </a:p>
        </p:txBody>
      </p:sp>
      <p:sp>
        <p:nvSpPr>
          <p:cNvPr id="5" name="Footer Placeholder 4">
            <a:extLst>
              <a:ext uri="{FF2B5EF4-FFF2-40B4-BE49-F238E27FC236}">
                <a16:creationId xmlns:a16="http://schemas.microsoft.com/office/drawing/2014/main" id="{665F1E6A-3C30-FE43-9B94-A8D038A705C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F59BAC0-A445-0549-A173-774E818D177F}"/>
              </a:ext>
            </a:extLst>
          </p:cNvPr>
          <p:cNvSpPr>
            <a:spLocks noGrp="1"/>
          </p:cNvSpPr>
          <p:nvPr>
            <p:ph type="sldNum" sz="quarter" idx="12"/>
          </p:nvPr>
        </p:nvSpPr>
        <p:spPr/>
        <p:txBody>
          <a:bodyPr/>
          <a:lstStyle/>
          <a:p>
            <a:fld id="{44A3B0DD-FDDE-AB40-BBBE-E55B3AF1A82A}" type="slidenum">
              <a:rPr lang="en-US" smtClean="0"/>
              <a:t>‹#›</a:t>
            </a:fld>
            <a:endParaRPr lang="en-US"/>
          </a:p>
        </p:txBody>
      </p:sp>
    </p:spTree>
    <p:extLst>
      <p:ext uri="{BB962C8B-B14F-4D97-AF65-F5344CB8AC3E}">
        <p14:creationId xmlns:p14="http://schemas.microsoft.com/office/powerpoint/2010/main" val="3851488234"/>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6D15DAC0-D170-0042-87A2-E2CB76B14F3A}"/>
              </a:ext>
            </a:extLst>
          </p:cNvPr>
          <p:cNvSpPr>
            <a:spLocks noGrp="1"/>
          </p:cNvSpPr>
          <p:nvPr>
            <p:ph type="title" orient="vert"/>
          </p:nvPr>
        </p:nvSpPr>
        <p:spPr>
          <a:xfrm>
            <a:off x="8724901"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A97E9B8C-D600-8246-BBA0-423AA0C3C44D}"/>
              </a:ext>
            </a:extLst>
          </p:cNvPr>
          <p:cNvSpPr>
            <a:spLocks noGrp="1"/>
          </p:cNvSpPr>
          <p:nvPr>
            <p:ph type="body" orient="vert" idx="1"/>
          </p:nvPr>
        </p:nvSpPr>
        <p:spPr>
          <a:xfrm>
            <a:off x="838201" y="365125"/>
            <a:ext cx="76835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7BF75CC-A3BA-B54B-A9E3-3D29A9961DD6}"/>
              </a:ext>
            </a:extLst>
          </p:cNvPr>
          <p:cNvSpPr>
            <a:spLocks noGrp="1"/>
          </p:cNvSpPr>
          <p:nvPr>
            <p:ph type="dt" sz="half" idx="10"/>
          </p:nvPr>
        </p:nvSpPr>
        <p:spPr/>
        <p:txBody>
          <a:bodyPr/>
          <a:lstStyle/>
          <a:p>
            <a:fld id="{6E402EAA-8AF0-2844-A984-CD7F13BCA8E8}" type="datetimeFigureOut">
              <a:rPr lang="en-US" smtClean="0"/>
              <a:t>10/7/2024</a:t>
            </a:fld>
            <a:endParaRPr lang="en-US"/>
          </a:p>
        </p:txBody>
      </p:sp>
      <p:sp>
        <p:nvSpPr>
          <p:cNvPr id="5" name="Footer Placeholder 4">
            <a:extLst>
              <a:ext uri="{FF2B5EF4-FFF2-40B4-BE49-F238E27FC236}">
                <a16:creationId xmlns:a16="http://schemas.microsoft.com/office/drawing/2014/main" id="{B211D87D-DA35-0644-B9B1-ECF939FEA46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9414029-96A7-3B47-B7CC-2FD56594A835}"/>
              </a:ext>
            </a:extLst>
          </p:cNvPr>
          <p:cNvSpPr>
            <a:spLocks noGrp="1"/>
          </p:cNvSpPr>
          <p:nvPr>
            <p:ph type="sldNum" sz="quarter" idx="12"/>
          </p:nvPr>
        </p:nvSpPr>
        <p:spPr/>
        <p:txBody>
          <a:bodyPr/>
          <a:lstStyle/>
          <a:p>
            <a:fld id="{44A3B0DD-FDDE-AB40-BBBE-E55B3AF1A82A}" type="slidenum">
              <a:rPr lang="en-US" smtClean="0"/>
              <a:t>‹#›</a:t>
            </a:fld>
            <a:endParaRPr lang="en-US"/>
          </a:p>
        </p:txBody>
      </p:sp>
    </p:spTree>
    <p:extLst>
      <p:ext uri="{BB962C8B-B14F-4D97-AF65-F5344CB8AC3E}">
        <p14:creationId xmlns:p14="http://schemas.microsoft.com/office/powerpoint/2010/main" val="2461593266"/>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8DA245-7032-3043-AA47-8B239CEBF245}"/>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540C83FC-B1B4-4F48-A390-7AEB2090EB6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846EFD0B-2275-A34A-9A6D-3FCA434AAA05}"/>
              </a:ext>
            </a:extLst>
          </p:cNvPr>
          <p:cNvSpPr>
            <a:spLocks noGrp="1"/>
          </p:cNvSpPr>
          <p:nvPr>
            <p:ph type="dt" sz="half" idx="10"/>
          </p:nvPr>
        </p:nvSpPr>
        <p:spPr/>
        <p:txBody>
          <a:bodyPr/>
          <a:lstStyle/>
          <a:p>
            <a:fld id="{D5AB894C-E416-2042-BC05-DBC0A882990F}" type="datetimeFigureOut">
              <a:rPr lang="en-US" smtClean="0"/>
              <a:t>10/7/2024</a:t>
            </a:fld>
            <a:endParaRPr lang="en-US"/>
          </a:p>
        </p:txBody>
      </p:sp>
      <p:sp>
        <p:nvSpPr>
          <p:cNvPr id="5" name="Footer Placeholder 4">
            <a:extLst>
              <a:ext uri="{FF2B5EF4-FFF2-40B4-BE49-F238E27FC236}">
                <a16:creationId xmlns:a16="http://schemas.microsoft.com/office/drawing/2014/main" id="{B181EE1E-A419-014E-A419-FAD2E77B457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E8027F2-1BDC-AF40-83B4-977C3B154D65}"/>
              </a:ext>
            </a:extLst>
          </p:cNvPr>
          <p:cNvSpPr>
            <a:spLocks noGrp="1"/>
          </p:cNvSpPr>
          <p:nvPr>
            <p:ph type="sldNum" sz="quarter" idx="12"/>
          </p:nvPr>
        </p:nvSpPr>
        <p:spPr/>
        <p:txBody>
          <a:bodyPr/>
          <a:lstStyle/>
          <a:p>
            <a:fld id="{949D3C85-0DB5-084B-8134-8DB5A6A791A8}" type="slidenum">
              <a:rPr lang="en-US" smtClean="0"/>
              <a:t>‹#›</a:t>
            </a:fld>
            <a:endParaRPr lang="en-US"/>
          </a:p>
        </p:txBody>
      </p:sp>
    </p:spTree>
    <p:extLst>
      <p:ext uri="{BB962C8B-B14F-4D97-AF65-F5344CB8AC3E}">
        <p14:creationId xmlns:p14="http://schemas.microsoft.com/office/powerpoint/2010/main" val="1035774784"/>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5AC2AD-D8B8-614E-8A8D-C0AB5185686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DEF91E4-6FA6-0C4A-8826-E38E4501ADC6}"/>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70A4611-CE0B-4149-BBBC-CAF964EB1CA8}"/>
              </a:ext>
            </a:extLst>
          </p:cNvPr>
          <p:cNvSpPr>
            <a:spLocks noGrp="1"/>
          </p:cNvSpPr>
          <p:nvPr>
            <p:ph type="dt" sz="half" idx="10"/>
          </p:nvPr>
        </p:nvSpPr>
        <p:spPr/>
        <p:txBody>
          <a:bodyPr/>
          <a:lstStyle/>
          <a:p>
            <a:fld id="{D5AB894C-E416-2042-BC05-DBC0A882990F}" type="datetimeFigureOut">
              <a:rPr lang="en-US" smtClean="0"/>
              <a:t>10/7/2024</a:t>
            </a:fld>
            <a:endParaRPr lang="en-US"/>
          </a:p>
        </p:txBody>
      </p:sp>
      <p:sp>
        <p:nvSpPr>
          <p:cNvPr id="5" name="Footer Placeholder 4">
            <a:extLst>
              <a:ext uri="{FF2B5EF4-FFF2-40B4-BE49-F238E27FC236}">
                <a16:creationId xmlns:a16="http://schemas.microsoft.com/office/drawing/2014/main" id="{963698B8-45A8-2043-AE20-00690F2FF8C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3DC72D6-2965-324A-B975-3F369AB24E3F}"/>
              </a:ext>
            </a:extLst>
          </p:cNvPr>
          <p:cNvSpPr>
            <a:spLocks noGrp="1"/>
          </p:cNvSpPr>
          <p:nvPr>
            <p:ph type="sldNum" sz="quarter" idx="12"/>
          </p:nvPr>
        </p:nvSpPr>
        <p:spPr/>
        <p:txBody>
          <a:bodyPr/>
          <a:lstStyle/>
          <a:p>
            <a:fld id="{949D3C85-0DB5-084B-8134-8DB5A6A791A8}" type="slidenum">
              <a:rPr lang="en-US" smtClean="0"/>
              <a:t>‹#›</a:t>
            </a:fld>
            <a:endParaRPr lang="en-US"/>
          </a:p>
        </p:txBody>
      </p:sp>
    </p:spTree>
    <p:extLst>
      <p:ext uri="{BB962C8B-B14F-4D97-AF65-F5344CB8AC3E}">
        <p14:creationId xmlns:p14="http://schemas.microsoft.com/office/powerpoint/2010/main" val="2877005288"/>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E59993-ED71-E242-B87D-976FF899D818}"/>
              </a:ext>
            </a:extLst>
          </p:cNvPr>
          <p:cNvSpPr>
            <a:spLocks noGrp="1"/>
          </p:cNvSpPr>
          <p:nvPr>
            <p:ph type="title"/>
          </p:nvPr>
        </p:nvSpPr>
        <p:spPr>
          <a:xfrm>
            <a:off x="831851" y="1709739"/>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C65D443D-408A-EE40-8A42-430A55C85A60}"/>
              </a:ext>
            </a:extLst>
          </p:cNvPr>
          <p:cNvSpPr>
            <a:spLocks noGrp="1"/>
          </p:cNvSpPr>
          <p:nvPr>
            <p:ph type="body" idx="1"/>
          </p:nvPr>
        </p:nvSpPr>
        <p:spPr>
          <a:xfrm>
            <a:off x="831851" y="4589464"/>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64EDFB07-5A82-3E45-8359-13342E5E4919}"/>
              </a:ext>
            </a:extLst>
          </p:cNvPr>
          <p:cNvSpPr>
            <a:spLocks noGrp="1"/>
          </p:cNvSpPr>
          <p:nvPr>
            <p:ph type="dt" sz="half" idx="10"/>
          </p:nvPr>
        </p:nvSpPr>
        <p:spPr/>
        <p:txBody>
          <a:bodyPr/>
          <a:lstStyle/>
          <a:p>
            <a:fld id="{D5AB894C-E416-2042-BC05-DBC0A882990F}" type="datetimeFigureOut">
              <a:rPr lang="en-US" smtClean="0"/>
              <a:t>10/7/2024</a:t>
            </a:fld>
            <a:endParaRPr lang="en-US"/>
          </a:p>
        </p:txBody>
      </p:sp>
      <p:sp>
        <p:nvSpPr>
          <p:cNvPr id="5" name="Footer Placeholder 4">
            <a:extLst>
              <a:ext uri="{FF2B5EF4-FFF2-40B4-BE49-F238E27FC236}">
                <a16:creationId xmlns:a16="http://schemas.microsoft.com/office/drawing/2014/main" id="{8D1D1058-F81A-114E-90DE-A59DC85A264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421518E-8262-4D47-BF80-0603A48D1BA0}"/>
              </a:ext>
            </a:extLst>
          </p:cNvPr>
          <p:cNvSpPr>
            <a:spLocks noGrp="1"/>
          </p:cNvSpPr>
          <p:nvPr>
            <p:ph type="sldNum" sz="quarter" idx="12"/>
          </p:nvPr>
        </p:nvSpPr>
        <p:spPr/>
        <p:txBody>
          <a:bodyPr/>
          <a:lstStyle/>
          <a:p>
            <a:fld id="{949D3C85-0DB5-084B-8134-8DB5A6A791A8}" type="slidenum">
              <a:rPr lang="en-US" smtClean="0"/>
              <a:t>‹#›</a:t>
            </a:fld>
            <a:endParaRPr lang="en-US"/>
          </a:p>
        </p:txBody>
      </p:sp>
    </p:spTree>
    <p:extLst>
      <p:ext uri="{BB962C8B-B14F-4D97-AF65-F5344CB8AC3E}">
        <p14:creationId xmlns:p14="http://schemas.microsoft.com/office/powerpoint/2010/main" val="1319345717"/>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64A4D4-BBF4-CE4F-A840-A35744151F2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74C7AF0-4B00-C74E-A281-C8CB664068C3}"/>
              </a:ext>
            </a:extLst>
          </p:cNvPr>
          <p:cNvSpPr>
            <a:spLocks noGrp="1"/>
          </p:cNvSpPr>
          <p:nvPr>
            <p:ph sz="half" idx="1"/>
          </p:nvPr>
        </p:nvSpPr>
        <p:spPr>
          <a:xfrm>
            <a:off x="838200" y="1825625"/>
            <a:ext cx="515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BCC08568-C038-DB4B-98F0-6068E3908BCA}"/>
              </a:ext>
            </a:extLst>
          </p:cNvPr>
          <p:cNvSpPr>
            <a:spLocks noGrp="1"/>
          </p:cNvSpPr>
          <p:nvPr>
            <p:ph sz="half" idx="2"/>
          </p:nvPr>
        </p:nvSpPr>
        <p:spPr>
          <a:xfrm>
            <a:off x="6197600" y="1825625"/>
            <a:ext cx="515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D7232269-9F83-1145-9948-B5EBFDF69F0B}"/>
              </a:ext>
            </a:extLst>
          </p:cNvPr>
          <p:cNvSpPr>
            <a:spLocks noGrp="1"/>
          </p:cNvSpPr>
          <p:nvPr>
            <p:ph type="dt" sz="half" idx="10"/>
          </p:nvPr>
        </p:nvSpPr>
        <p:spPr/>
        <p:txBody>
          <a:bodyPr/>
          <a:lstStyle/>
          <a:p>
            <a:fld id="{D5AB894C-E416-2042-BC05-DBC0A882990F}" type="datetimeFigureOut">
              <a:rPr lang="en-US" smtClean="0"/>
              <a:t>10/7/2024</a:t>
            </a:fld>
            <a:endParaRPr lang="en-US"/>
          </a:p>
        </p:txBody>
      </p:sp>
      <p:sp>
        <p:nvSpPr>
          <p:cNvPr id="6" name="Footer Placeholder 5">
            <a:extLst>
              <a:ext uri="{FF2B5EF4-FFF2-40B4-BE49-F238E27FC236}">
                <a16:creationId xmlns:a16="http://schemas.microsoft.com/office/drawing/2014/main" id="{D5E5CECD-544B-6241-ADFA-C1C06C9254D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19991DF-179E-1449-ADD9-C89E959B46A0}"/>
              </a:ext>
            </a:extLst>
          </p:cNvPr>
          <p:cNvSpPr>
            <a:spLocks noGrp="1"/>
          </p:cNvSpPr>
          <p:nvPr>
            <p:ph type="sldNum" sz="quarter" idx="12"/>
          </p:nvPr>
        </p:nvSpPr>
        <p:spPr/>
        <p:txBody>
          <a:bodyPr/>
          <a:lstStyle/>
          <a:p>
            <a:fld id="{949D3C85-0DB5-084B-8134-8DB5A6A791A8}" type="slidenum">
              <a:rPr lang="en-US" smtClean="0"/>
              <a:t>‹#›</a:t>
            </a:fld>
            <a:endParaRPr lang="en-US"/>
          </a:p>
        </p:txBody>
      </p:sp>
    </p:spTree>
    <p:extLst>
      <p:ext uri="{BB962C8B-B14F-4D97-AF65-F5344CB8AC3E}">
        <p14:creationId xmlns:p14="http://schemas.microsoft.com/office/powerpoint/2010/main" val="2271502556"/>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5E227E-8E16-4D4E-AC20-3E064E404A2B}"/>
              </a:ext>
            </a:extLst>
          </p:cNvPr>
          <p:cNvSpPr>
            <a:spLocks noGrp="1"/>
          </p:cNvSpPr>
          <p:nvPr>
            <p:ph type="title"/>
          </p:nvPr>
        </p:nvSpPr>
        <p:spPr>
          <a:xfrm>
            <a:off x="840317" y="365126"/>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64735DCD-7582-F84A-9349-76AB5B7A91E2}"/>
              </a:ext>
            </a:extLst>
          </p:cNvPr>
          <p:cNvSpPr>
            <a:spLocks noGrp="1"/>
          </p:cNvSpPr>
          <p:nvPr>
            <p:ph type="body" idx="1"/>
          </p:nvPr>
        </p:nvSpPr>
        <p:spPr>
          <a:xfrm>
            <a:off x="840318" y="1681163"/>
            <a:ext cx="5158316"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5B61CDF6-B4BB-6A40-9D8F-EF2D0CEDB709}"/>
              </a:ext>
            </a:extLst>
          </p:cNvPr>
          <p:cNvSpPr>
            <a:spLocks noGrp="1"/>
          </p:cNvSpPr>
          <p:nvPr>
            <p:ph sz="half" idx="2"/>
          </p:nvPr>
        </p:nvSpPr>
        <p:spPr>
          <a:xfrm>
            <a:off x="840318" y="2505075"/>
            <a:ext cx="5158316"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E568E3E8-6C2A-344E-AA54-A31544DF9B87}"/>
              </a:ext>
            </a:extLst>
          </p:cNvPr>
          <p:cNvSpPr>
            <a:spLocks noGrp="1"/>
          </p:cNvSpPr>
          <p:nvPr>
            <p:ph type="body" sz="quarter" idx="3"/>
          </p:nvPr>
        </p:nvSpPr>
        <p:spPr>
          <a:xfrm>
            <a:off x="6172200" y="1681163"/>
            <a:ext cx="518371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EA0E22FB-935D-A14B-AC33-EFAA365ECBFB}"/>
              </a:ext>
            </a:extLst>
          </p:cNvPr>
          <p:cNvSpPr>
            <a:spLocks noGrp="1"/>
          </p:cNvSpPr>
          <p:nvPr>
            <p:ph sz="quarter" idx="4"/>
          </p:nvPr>
        </p:nvSpPr>
        <p:spPr>
          <a:xfrm>
            <a:off x="6172200" y="2505075"/>
            <a:ext cx="518371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1F24AC08-E05D-CC42-8B2A-837343166771}"/>
              </a:ext>
            </a:extLst>
          </p:cNvPr>
          <p:cNvSpPr>
            <a:spLocks noGrp="1"/>
          </p:cNvSpPr>
          <p:nvPr>
            <p:ph type="dt" sz="half" idx="10"/>
          </p:nvPr>
        </p:nvSpPr>
        <p:spPr/>
        <p:txBody>
          <a:bodyPr/>
          <a:lstStyle/>
          <a:p>
            <a:fld id="{D5AB894C-E416-2042-BC05-DBC0A882990F}" type="datetimeFigureOut">
              <a:rPr lang="en-US" smtClean="0"/>
              <a:t>10/7/2024</a:t>
            </a:fld>
            <a:endParaRPr lang="en-US"/>
          </a:p>
        </p:txBody>
      </p:sp>
      <p:sp>
        <p:nvSpPr>
          <p:cNvPr id="8" name="Footer Placeholder 7">
            <a:extLst>
              <a:ext uri="{FF2B5EF4-FFF2-40B4-BE49-F238E27FC236}">
                <a16:creationId xmlns:a16="http://schemas.microsoft.com/office/drawing/2014/main" id="{B55EFE4F-C383-3C4B-9F87-F062586F08FB}"/>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3D1A6FA9-D714-894F-81D6-D28EF4B8DCE1}"/>
              </a:ext>
            </a:extLst>
          </p:cNvPr>
          <p:cNvSpPr>
            <a:spLocks noGrp="1"/>
          </p:cNvSpPr>
          <p:nvPr>
            <p:ph type="sldNum" sz="quarter" idx="12"/>
          </p:nvPr>
        </p:nvSpPr>
        <p:spPr/>
        <p:txBody>
          <a:bodyPr/>
          <a:lstStyle/>
          <a:p>
            <a:fld id="{949D3C85-0DB5-084B-8134-8DB5A6A791A8}" type="slidenum">
              <a:rPr lang="en-US" smtClean="0"/>
              <a:t>‹#›</a:t>
            </a:fld>
            <a:endParaRPr lang="en-US"/>
          </a:p>
        </p:txBody>
      </p:sp>
    </p:spTree>
    <p:extLst>
      <p:ext uri="{BB962C8B-B14F-4D97-AF65-F5344CB8AC3E}">
        <p14:creationId xmlns:p14="http://schemas.microsoft.com/office/powerpoint/2010/main" val="1761464011"/>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BB2905-604E-8046-A369-219D945A777C}"/>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D9235D21-F290-B74C-B560-11D519F5E9AE}"/>
              </a:ext>
            </a:extLst>
          </p:cNvPr>
          <p:cNvSpPr>
            <a:spLocks noGrp="1"/>
          </p:cNvSpPr>
          <p:nvPr>
            <p:ph type="dt" sz="half" idx="10"/>
          </p:nvPr>
        </p:nvSpPr>
        <p:spPr/>
        <p:txBody>
          <a:bodyPr/>
          <a:lstStyle/>
          <a:p>
            <a:fld id="{D5AB894C-E416-2042-BC05-DBC0A882990F}" type="datetimeFigureOut">
              <a:rPr lang="en-US" smtClean="0"/>
              <a:t>10/7/2024</a:t>
            </a:fld>
            <a:endParaRPr lang="en-US"/>
          </a:p>
        </p:txBody>
      </p:sp>
      <p:sp>
        <p:nvSpPr>
          <p:cNvPr id="4" name="Footer Placeholder 3">
            <a:extLst>
              <a:ext uri="{FF2B5EF4-FFF2-40B4-BE49-F238E27FC236}">
                <a16:creationId xmlns:a16="http://schemas.microsoft.com/office/drawing/2014/main" id="{8A9D89C4-28E8-1147-A5A2-F11B53023920}"/>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A25B6A73-7B39-2846-9023-56E53CA23401}"/>
              </a:ext>
            </a:extLst>
          </p:cNvPr>
          <p:cNvSpPr>
            <a:spLocks noGrp="1"/>
          </p:cNvSpPr>
          <p:nvPr>
            <p:ph type="sldNum" sz="quarter" idx="12"/>
          </p:nvPr>
        </p:nvSpPr>
        <p:spPr/>
        <p:txBody>
          <a:bodyPr/>
          <a:lstStyle/>
          <a:p>
            <a:fld id="{949D3C85-0DB5-084B-8134-8DB5A6A791A8}" type="slidenum">
              <a:rPr lang="en-US" smtClean="0"/>
              <a:t>‹#›</a:t>
            </a:fld>
            <a:endParaRPr lang="en-US"/>
          </a:p>
        </p:txBody>
      </p:sp>
    </p:spTree>
    <p:extLst>
      <p:ext uri="{BB962C8B-B14F-4D97-AF65-F5344CB8AC3E}">
        <p14:creationId xmlns:p14="http://schemas.microsoft.com/office/powerpoint/2010/main" val="241322151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73DE12-5972-D64A-930F-09C0C5E67964}"/>
              </a:ext>
            </a:extLst>
          </p:cNvPr>
          <p:cNvSpPr>
            <a:spLocks noGrp="1"/>
          </p:cNvSpPr>
          <p:nvPr>
            <p:ph type="title"/>
          </p:nvPr>
        </p:nvSpPr>
        <p:spPr>
          <a:xfrm>
            <a:off x="840317" y="365126"/>
            <a:ext cx="10515600" cy="1325563"/>
          </a:xfrm>
          <a:prstGeom prst="rect">
            <a:avLst/>
          </a:prstGeom>
        </p:spPr>
        <p:txBody>
          <a:bodyPr/>
          <a:lstStyle/>
          <a:p>
            <a:r>
              <a:rPr lang="en-US"/>
              <a:t>Click to edit Master title style</a:t>
            </a:r>
          </a:p>
        </p:txBody>
      </p:sp>
      <p:sp>
        <p:nvSpPr>
          <p:cNvPr id="3" name="Text Placeholder 2">
            <a:extLst>
              <a:ext uri="{FF2B5EF4-FFF2-40B4-BE49-F238E27FC236}">
                <a16:creationId xmlns:a16="http://schemas.microsoft.com/office/drawing/2014/main" id="{BCE432A4-6E4B-614E-A466-F6754103308B}"/>
              </a:ext>
            </a:extLst>
          </p:cNvPr>
          <p:cNvSpPr>
            <a:spLocks noGrp="1"/>
          </p:cNvSpPr>
          <p:nvPr>
            <p:ph type="body" idx="1"/>
          </p:nvPr>
        </p:nvSpPr>
        <p:spPr>
          <a:xfrm>
            <a:off x="840318" y="1681163"/>
            <a:ext cx="5158316"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51E0D611-6509-B34B-9617-A72410C5F536}"/>
              </a:ext>
            </a:extLst>
          </p:cNvPr>
          <p:cNvSpPr>
            <a:spLocks noGrp="1"/>
          </p:cNvSpPr>
          <p:nvPr>
            <p:ph sz="half" idx="2"/>
          </p:nvPr>
        </p:nvSpPr>
        <p:spPr>
          <a:xfrm>
            <a:off x="840318" y="2505075"/>
            <a:ext cx="5158316"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46C9E7A4-FDFC-9F41-84CC-E283CF2DFB5D}"/>
              </a:ext>
            </a:extLst>
          </p:cNvPr>
          <p:cNvSpPr>
            <a:spLocks noGrp="1"/>
          </p:cNvSpPr>
          <p:nvPr>
            <p:ph type="body" sz="quarter" idx="3"/>
          </p:nvPr>
        </p:nvSpPr>
        <p:spPr>
          <a:xfrm>
            <a:off x="6172200" y="1681163"/>
            <a:ext cx="518371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D5BF5CA4-26E1-7B4A-8B64-F1F7E611BC03}"/>
              </a:ext>
            </a:extLst>
          </p:cNvPr>
          <p:cNvSpPr>
            <a:spLocks noGrp="1"/>
          </p:cNvSpPr>
          <p:nvPr>
            <p:ph sz="quarter" idx="4"/>
          </p:nvPr>
        </p:nvSpPr>
        <p:spPr>
          <a:xfrm>
            <a:off x="6172200" y="2505075"/>
            <a:ext cx="5183717"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9B37E1E2-E619-CE41-A31D-5D3CB0D14856}"/>
              </a:ext>
            </a:extLst>
          </p:cNvPr>
          <p:cNvSpPr>
            <a:spLocks noGrp="1"/>
          </p:cNvSpPr>
          <p:nvPr>
            <p:ph type="dt" sz="half" idx="10"/>
          </p:nvPr>
        </p:nvSpPr>
        <p:spPr/>
        <p:txBody>
          <a:bodyPr/>
          <a:lstStyle/>
          <a:p>
            <a:fld id="{C645F87B-3609-E948-B47C-125B941DAE5D}" type="datetimeFigureOut">
              <a:rPr lang="en-US" smtClean="0"/>
              <a:t>10/7/2024</a:t>
            </a:fld>
            <a:endParaRPr lang="en-US"/>
          </a:p>
        </p:txBody>
      </p:sp>
      <p:sp>
        <p:nvSpPr>
          <p:cNvPr id="8" name="Footer Placeholder 7">
            <a:extLst>
              <a:ext uri="{FF2B5EF4-FFF2-40B4-BE49-F238E27FC236}">
                <a16:creationId xmlns:a16="http://schemas.microsoft.com/office/drawing/2014/main" id="{34AA4B87-C364-DC47-945D-957782E9E9AE}"/>
              </a:ext>
            </a:extLst>
          </p:cNvPr>
          <p:cNvSpPr>
            <a:spLocks noGrp="1"/>
          </p:cNvSpPr>
          <p:nvPr>
            <p:ph type="ftr" sz="quarter" idx="11"/>
          </p:nvPr>
        </p:nvSpPr>
        <p:spPr/>
        <p:txBody>
          <a:bodyPr/>
          <a:lstStyle/>
          <a:p>
            <a:r>
              <a:rPr lang="en-US"/>
              <a:t>Footer as Needed</a:t>
            </a:r>
            <a:endParaRPr lang="en-US" dirty="0"/>
          </a:p>
        </p:txBody>
      </p:sp>
      <p:sp>
        <p:nvSpPr>
          <p:cNvPr id="9" name="Slide Number Placeholder 8">
            <a:extLst>
              <a:ext uri="{FF2B5EF4-FFF2-40B4-BE49-F238E27FC236}">
                <a16:creationId xmlns:a16="http://schemas.microsoft.com/office/drawing/2014/main" id="{B8FD1851-6924-194E-A944-DB4AAFFE0487}"/>
              </a:ext>
            </a:extLst>
          </p:cNvPr>
          <p:cNvSpPr>
            <a:spLocks noGrp="1"/>
          </p:cNvSpPr>
          <p:nvPr>
            <p:ph type="sldNum" sz="quarter" idx="12"/>
          </p:nvPr>
        </p:nvSpPr>
        <p:spPr/>
        <p:txBody>
          <a:bodyPr/>
          <a:lstStyle/>
          <a:p>
            <a:fld id="{65625F11-EADC-2944-8437-490DA1E2084F}" type="slidenum">
              <a:rPr lang="en-US" smtClean="0"/>
              <a:pPr/>
              <a:t>‹#›</a:t>
            </a:fld>
            <a:endParaRPr lang="en-US" dirty="0"/>
          </a:p>
        </p:txBody>
      </p:sp>
    </p:spTree>
    <p:extLst>
      <p:ext uri="{BB962C8B-B14F-4D97-AF65-F5344CB8AC3E}">
        <p14:creationId xmlns:p14="http://schemas.microsoft.com/office/powerpoint/2010/main" val="1135663879"/>
      </p:ext>
    </p:extLst>
  </p:cSld>
  <p:clrMapOvr>
    <a:masterClrMapping/>
  </p:clrMapOvr>
  <p:hf hdr="0" dt="0"/>
</p:sldLayout>
</file>

<file path=ppt/slideLayouts/slideLayout5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3FD4C22-2BD9-2543-AA5A-6D7A07EEAB05}"/>
              </a:ext>
            </a:extLst>
          </p:cNvPr>
          <p:cNvSpPr>
            <a:spLocks noGrp="1"/>
          </p:cNvSpPr>
          <p:nvPr>
            <p:ph type="dt" sz="half" idx="10"/>
          </p:nvPr>
        </p:nvSpPr>
        <p:spPr/>
        <p:txBody>
          <a:bodyPr/>
          <a:lstStyle/>
          <a:p>
            <a:fld id="{D5AB894C-E416-2042-BC05-DBC0A882990F}" type="datetimeFigureOut">
              <a:rPr lang="en-US" smtClean="0"/>
              <a:t>10/7/2024</a:t>
            </a:fld>
            <a:endParaRPr lang="en-US"/>
          </a:p>
        </p:txBody>
      </p:sp>
      <p:sp>
        <p:nvSpPr>
          <p:cNvPr id="3" name="Footer Placeholder 2">
            <a:extLst>
              <a:ext uri="{FF2B5EF4-FFF2-40B4-BE49-F238E27FC236}">
                <a16:creationId xmlns:a16="http://schemas.microsoft.com/office/drawing/2014/main" id="{B1EDBFEE-3820-6641-B0C0-74F249B36970}"/>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18BB6995-33C9-A54D-92F5-211CB6127E86}"/>
              </a:ext>
            </a:extLst>
          </p:cNvPr>
          <p:cNvSpPr>
            <a:spLocks noGrp="1"/>
          </p:cNvSpPr>
          <p:nvPr>
            <p:ph type="sldNum" sz="quarter" idx="12"/>
          </p:nvPr>
        </p:nvSpPr>
        <p:spPr/>
        <p:txBody>
          <a:bodyPr/>
          <a:lstStyle/>
          <a:p>
            <a:fld id="{949D3C85-0DB5-084B-8134-8DB5A6A791A8}" type="slidenum">
              <a:rPr lang="en-US" smtClean="0"/>
              <a:t>‹#›</a:t>
            </a:fld>
            <a:endParaRPr lang="en-US"/>
          </a:p>
        </p:txBody>
      </p:sp>
    </p:spTree>
    <p:extLst>
      <p:ext uri="{BB962C8B-B14F-4D97-AF65-F5344CB8AC3E}">
        <p14:creationId xmlns:p14="http://schemas.microsoft.com/office/powerpoint/2010/main" val="4080337492"/>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A57869-6CB1-FE4F-8B2D-BF50EF52CA02}"/>
              </a:ext>
            </a:extLst>
          </p:cNvPr>
          <p:cNvSpPr>
            <a:spLocks noGrp="1"/>
          </p:cNvSpPr>
          <p:nvPr>
            <p:ph type="title"/>
          </p:nvPr>
        </p:nvSpPr>
        <p:spPr>
          <a:xfrm>
            <a:off x="840318" y="457200"/>
            <a:ext cx="393276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6E188569-2405-A749-B81A-CFBD1F8C3FB7}"/>
              </a:ext>
            </a:extLst>
          </p:cNvPr>
          <p:cNvSpPr>
            <a:spLocks noGrp="1"/>
          </p:cNvSpPr>
          <p:nvPr>
            <p:ph idx="1"/>
          </p:nvPr>
        </p:nvSpPr>
        <p:spPr>
          <a:xfrm>
            <a:off x="5183717" y="987426"/>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9A7E939C-1E6A-124A-898B-4F6CD8B6D959}"/>
              </a:ext>
            </a:extLst>
          </p:cNvPr>
          <p:cNvSpPr>
            <a:spLocks noGrp="1"/>
          </p:cNvSpPr>
          <p:nvPr>
            <p:ph type="body" sz="half" idx="2"/>
          </p:nvPr>
        </p:nvSpPr>
        <p:spPr>
          <a:xfrm>
            <a:off x="840318" y="2057400"/>
            <a:ext cx="393276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0DB7D5D-2DFB-B141-9250-9FBC4877CC54}"/>
              </a:ext>
            </a:extLst>
          </p:cNvPr>
          <p:cNvSpPr>
            <a:spLocks noGrp="1"/>
          </p:cNvSpPr>
          <p:nvPr>
            <p:ph type="dt" sz="half" idx="10"/>
          </p:nvPr>
        </p:nvSpPr>
        <p:spPr/>
        <p:txBody>
          <a:bodyPr/>
          <a:lstStyle/>
          <a:p>
            <a:fld id="{D5AB894C-E416-2042-BC05-DBC0A882990F}" type="datetimeFigureOut">
              <a:rPr lang="en-US" smtClean="0"/>
              <a:t>10/7/2024</a:t>
            </a:fld>
            <a:endParaRPr lang="en-US"/>
          </a:p>
        </p:txBody>
      </p:sp>
      <p:sp>
        <p:nvSpPr>
          <p:cNvPr id="6" name="Footer Placeholder 5">
            <a:extLst>
              <a:ext uri="{FF2B5EF4-FFF2-40B4-BE49-F238E27FC236}">
                <a16:creationId xmlns:a16="http://schemas.microsoft.com/office/drawing/2014/main" id="{D1569329-F6C7-594B-B64A-F6959E1108F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671618A-FB8E-7B4F-8D55-08EE1C199E75}"/>
              </a:ext>
            </a:extLst>
          </p:cNvPr>
          <p:cNvSpPr>
            <a:spLocks noGrp="1"/>
          </p:cNvSpPr>
          <p:nvPr>
            <p:ph type="sldNum" sz="quarter" idx="12"/>
          </p:nvPr>
        </p:nvSpPr>
        <p:spPr/>
        <p:txBody>
          <a:bodyPr/>
          <a:lstStyle/>
          <a:p>
            <a:fld id="{949D3C85-0DB5-084B-8134-8DB5A6A791A8}" type="slidenum">
              <a:rPr lang="en-US" smtClean="0"/>
              <a:t>‹#›</a:t>
            </a:fld>
            <a:endParaRPr lang="en-US"/>
          </a:p>
        </p:txBody>
      </p:sp>
    </p:spTree>
    <p:extLst>
      <p:ext uri="{BB962C8B-B14F-4D97-AF65-F5344CB8AC3E}">
        <p14:creationId xmlns:p14="http://schemas.microsoft.com/office/powerpoint/2010/main" val="2106807546"/>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F5C2E1-A5DC-8147-954E-006004053D3A}"/>
              </a:ext>
            </a:extLst>
          </p:cNvPr>
          <p:cNvSpPr>
            <a:spLocks noGrp="1"/>
          </p:cNvSpPr>
          <p:nvPr>
            <p:ph type="title"/>
          </p:nvPr>
        </p:nvSpPr>
        <p:spPr>
          <a:xfrm>
            <a:off x="840318" y="457200"/>
            <a:ext cx="393276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D5F248B0-C4E5-2F44-A8F7-88B009A3517B}"/>
              </a:ext>
            </a:extLst>
          </p:cNvPr>
          <p:cNvSpPr>
            <a:spLocks noGrp="1"/>
          </p:cNvSpPr>
          <p:nvPr>
            <p:ph type="pic" idx="1"/>
          </p:nvPr>
        </p:nvSpPr>
        <p:spPr>
          <a:xfrm>
            <a:off x="5183717" y="987426"/>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7EDE334E-A061-B04C-8A8C-96C0AEB4DCD2}"/>
              </a:ext>
            </a:extLst>
          </p:cNvPr>
          <p:cNvSpPr>
            <a:spLocks noGrp="1"/>
          </p:cNvSpPr>
          <p:nvPr>
            <p:ph type="body" sz="half" idx="2"/>
          </p:nvPr>
        </p:nvSpPr>
        <p:spPr>
          <a:xfrm>
            <a:off x="840318" y="2057400"/>
            <a:ext cx="393276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6C1C199-F920-2E41-AAE1-ECB1839CBDF0}"/>
              </a:ext>
            </a:extLst>
          </p:cNvPr>
          <p:cNvSpPr>
            <a:spLocks noGrp="1"/>
          </p:cNvSpPr>
          <p:nvPr>
            <p:ph type="dt" sz="half" idx="10"/>
          </p:nvPr>
        </p:nvSpPr>
        <p:spPr/>
        <p:txBody>
          <a:bodyPr/>
          <a:lstStyle/>
          <a:p>
            <a:fld id="{D5AB894C-E416-2042-BC05-DBC0A882990F}" type="datetimeFigureOut">
              <a:rPr lang="en-US" smtClean="0"/>
              <a:t>10/7/2024</a:t>
            </a:fld>
            <a:endParaRPr lang="en-US"/>
          </a:p>
        </p:txBody>
      </p:sp>
      <p:sp>
        <p:nvSpPr>
          <p:cNvPr id="6" name="Footer Placeholder 5">
            <a:extLst>
              <a:ext uri="{FF2B5EF4-FFF2-40B4-BE49-F238E27FC236}">
                <a16:creationId xmlns:a16="http://schemas.microsoft.com/office/drawing/2014/main" id="{72D2A269-8097-B147-8C81-F1FB51409A1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BD1F332-2219-D045-9292-8A203C54DA7F}"/>
              </a:ext>
            </a:extLst>
          </p:cNvPr>
          <p:cNvSpPr>
            <a:spLocks noGrp="1"/>
          </p:cNvSpPr>
          <p:nvPr>
            <p:ph type="sldNum" sz="quarter" idx="12"/>
          </p:nvPr>
        </p:nvSpPr>
        <p:spPr/>
        <p:txBody>
          <a:bodyPr/>
          <a:lstStyle/>
          <a:p>
            <a:fld id="{949D3C85-0DB5-084B-8134-8DB5A6A791A8}" type="slidenum">
              <a:rPr lang="en-US" smtClean="0"/>
              <a:t>‹#›</a:t>
            </a:fld>
            <a:endParaRPr lang="en-US"/>
          </a:p>
        </p:txBody>
      </p:sp>
    </p:spTree>
    <p:extLst>
      <p:ext uri="{BB962C8B-B14F-4D97-AF65-F5344CB8AC3E}">
        <p14:creationId xmlns:p14="http://schemas.microsoft.com/office/powerpoint/2010/main" val="4029254502"/>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C80CCA-FCCE-F747-9BB9-6EF48480986F}"/>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E201F71D-7C62-744E-AF2D-B05D9CC915BE}"/>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6F7BB37-8AEA-CA41-B7BE-1D918372A86F}"/>
              </a:ext>
            </a:extLst>
          </p:cNvPr>
          <p:cNvSpPr>
            <a:spLocks noGrp="1"/>
          </p:cNvSpPr>
          <p:nvPr>
            <p:ph type="dt" sz="half" idx="10"/>
          </p:nvPr>
        </p:nvSpPr>
        <p:spPr/>
        <p:txBody>
          <a:bodyPr/>
          <a:lstStyle/>
          <a:p>
            <a:fld id="{D5AB894C-E416-2042-BC05-DBC0A882990F}" type="datetimeFigureOut">
              <a:rPr lang="en-US" smtClean="0"/>
              <a:t>10/7/2024</a:t>
            </a:fld>
            <a:endParaRPr lang="en-US"/>
          </a:p>
        </p:txBody>
      </p:sp>
      <p:sp>
        <p:nvSpPr>
          <p:cNvPr id="5" name="Footer Placeholder 4">
            <a:extLst>
              <a:ext uri="{FF2B5EF4-FFF2-40B4-BE49-F238E27FC236}">
                <a16:creationId xmlns:a16="http://schemas.microsoft.com/office/drawing/2014/main" id="{FEFB3277-D071-C04C-8F3C-33CA2CF394A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F388DC5-D591-7143-8911-BC3DF69BFC6F}"/>
              </a:ext>
            </a:extLst>
          </p:cNvPr>
          <p:cNvSpPr>
            <a:spLocks noGrp="1"/>
          </p:cNvSpPr>
          <p:nvPr>
            <p:ph type="sldNum" sz="quarter" idx="12"/>
          </p:nvPr>
        </p:nvSpPr>
        <p:spPr/>
        <p:txBody>
          <a:bodyPr/>
          <a:lstStyle/>
          <a:p>
            <a:fld id="{949D3C85-0DB5-084B-8134-8DB5A6A791A8}" type="slidenum">
              <a:rPr lang="en-US" smtClean="0"/>
              <a:t>‹#›</a:t>
            </a:fld>
            <a:endParaRPr lang="en-US"/>
          </a:p>
        </p:txBody>
      </p:sp>
    </p:spTree>
    <p:extLst>
      <p:ext uri="{BB962C8B-B14F-4D97-AF65-F5344CB8AC3E}">
        <p14:creationId xmlns:p14="http://schemas.microsoft.com/office/powerpoint/2010/main" val="1831607466"/>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C6662F9D-0338-CC48-AC66-AE00A0A248C2}"/>
              </a:ext>
            </a:extLst>
          </p:cNvPr>
          <p:cNvSpPr>
            <a:spLocks noGrp="1"/>
          </p:cNvSpPr>
          <p:nvPr>
            <p:ph type="title" orient="vert"/>
          </p:nvPr>
        </p:nvSpPr>
        <p:spPr>
          <a:xfrm>
            <a:off x="8724901"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5A5DB9B5-4CC2-2E44-B516-19E5874FEB00}"/>
              </a:ext>
            </a:extLst>
          </p:cNvPr>
          <p:cNvSpPr>
            <a:spLocks noGrp="1"/>
          </p:cNvSpPr>
          <p:nvPr>
            <p:ph type="body" orient="vert" idx="1"/>
          </p:nvPr>
        </p:nvSpPr>
        <p:spPr>
          <a:xfrm>
            <a:off x="838201" y="365125"/>
            <a:ext cx="76835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637A81B-C1D6-EA4A-9C26-7C7E709E7E84}"/>
              </a:ext>
            </a:extLst>
          </p:cNvPr>
          <p:cNvSpPr>
            <a:spLocks noGrp="1"/>
          </p:cNvSpPr>
          <p:nvPr>
            <p:ph type="dt" sz="half" idx="10"/>
          </p:nvPr>
        </p:nvSpPr>
        <p:spPr/>
        <p:txBody>
          <a:bodyPr/>
          <a:lstStyle/>
          <a:p>
            <a:fld id="{D5AB894C-E416-2042-BC05-DBC0A882990F}" type="datetimeFigureOut">
              <a:rPr lang="en-US" smtClean="0"/>
              <a:t>10/7/2024</a:t>
            </a:fld>
            <a:endParaRPr lang="en-US"/>
          </a:p>
        </p:txBody>
      </p:sp>
      <p:sp>
        <p:nvSpPr>
          <p:cNvPr id="5" name="Footer Placeholder 4">
            <a:extLst>
              <a:ext uri="{FF2B5EF4-FFF2-40B4-BE49-F238E27FC236}">
                <a16:creationId xmlns:a16="http://schemas.microsoft.com/office/drawing/2014/main" id="{B802291E-66DA-6343-AF8B-F79A6B490DC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D54366C-7D32-494F-BBED-2B05044D29EE}"/>
              </a:ext>
            </a:extLst>
          </p:cNvPr>
          <p:cNvSpPr>
            <a:spLocks noGrp="1"/>
          </p:cNvSpPr>
          <p:nvPr>
            <p:ph type="sldNum" sz="quarter" idx="12"/>
          </p:nvPr>
        </p:nvSpPr>
        <p:spPr/>
        <p:txBody>
          <a:bodyPr/>
          <a:lstStyle/>
          <a:p>
            <a:fld id="{949D3C85-0DB5-084B-8134-8DB5A6A791A8}" type="slidenum">
              <a:rPr lang="en-US" smtClean="0"/>
              <a:t>‹#›</a:t>
            </a:fld>
            <a:endParaRPr lang="en-US"/>
          </a:p>
        </p:txBody>
      </p:sp>
    </p:spTree>
    <p:extLst>
      <p:ext uri="{BB962C8B-B14F-4D97-AF65-F5344CB8AC3E}">
        <p14:creationId xmlns:p14="http://schemas.microsoft.com/office/powerpoint/2010/main" val="3935404971"/>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11E5B5-B6E3-E84B-8AB9-8199D105A1EB}"/>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441876D2-C937-B24C-8619-FDFD23725B0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EA4A9266-472A-DC4A-9A70-4A7024EEDFD8}"/>
              </a:ext>
            </a:extLst>
          </p:cNvPr>
          <p:cNvSpPr>
            <a:spLocks noGrp="1"/>
          </p:cNvSpPr>
          <p:nvPr>
            <p:ph type="dt" sz="half" idx="10"/>
          </p:nvPr>
        </p:nvSpPr>
        <p:spPr/>
        <p:txBody>
          <a:bodyPr/>
          <a:lstStyle/>
          <a:p>
            <a:fld id="{1CD0E3A6-3297-FC44-BEE4-CA972895FFAF}" type="datetimeFigureOut">
              <a:rPr lang="en-US" smtClean="0"/>
              <a:t>10/7/2024</a:t>
            </a:fld>
            <a:endParaRPr lang="en-US"/>
          </a:p>
        </p:txBody>
      </p:sp>
      <p:sp>
        <p:nvSpPr>
          <p:cNvPr id="5" name="Footer Placeholder 4">
            <a:extLst>
              <a:ext uri="{FF2B5EF4-FFF2-40B4-BE49-F238E27FC236}">
                <a16:creationId xmlns:a16="http://schemas.microsoft.com/office/drawing/2014/main" id="{9A592AB9-86E7-FA42-9944-8C8C6ACB98D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D3CDC76-2B8D-E842-A61C-D0D32491EDF3}"/>
              </a:ext>
            </a:extLst>
          </p:cNvPr>
          <p:cNvSpPr>
            <a:spLocks noGrp="1"/>
          </p:cNvSpPr>
          <p:nvPr>
            <p:ph type="sldNum" sz="quarter" idx="12"/>
          </p:nvPr>
        </p:nvSpPr>
        <p:spPr/>
        <p:txBody>
          <a:bodyPr/>
          <a:lstStyle/>
          <a:p>
            <a:fld id="{D1AFDBA0-56D3-0F4F-91E1-C520CEAE95FC}" type="slidenum">
              <a:rPr lang="en-US" smtClean="0"/>
              <a:t>‹#›</a:t>
            </a:fld>
            <a:endParaRPr lang="en-US"/>
          </a:p>
        </p:txBody>
      </p:sp>
    </p:spTree>
    <p:extLst>
      <p:ext uri="{BB962C8B-B14F-4D97-AF65-F5344CB8AC3E}">
        <p14:creationId xmlns:p14="http://schemas.microsoft.com/office/powerpoint/2010/main" val="233182301"/>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33549F-B09E-0C45-90EB-C06C2C20E2E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1998832-3C92-954F-A70F-27E08DA9FA77}"/>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FD12C45-1796-394F-9995-DAB99636156A}"/>
              </a:ext>
            </a:extLst>
          </p:cNvPr>
          <p:cNvSpPr>
            <a:spLocks noGrp="1"/>
          </p:cNvSpPr>
          <p:nvPr>
            <p:ph type="dt" sz="half" idx="10"/>
          </p:nvPr>
        </p:nvSpPr>
        <p:spPr/>
        <p:txBody>
          <a:bodyPr/>
          <a:lstStyle/>
          <a:p>
            <a:fld id="{1CD0E3A6-3297-FC44-BEE4-CA972895FFAF}" type="datetimeFigureOut">
              <a:rPr lang="en-US" smtClean="0"/>
              <a:t>10/7/2024</a:t>
            </a:fld>
            <a:endParaRPr lang="en-US"/>
          </a:p>
        </p:txBody>
      </p:sp>
      <p:sp>
        <p:nvSpPr>
          <p:cNvPr id="5" name="Footer Placeholder 4">
            <a:extLst>
              <a:ext uri="{FF2B5EF4-FFF2-40B4-BE49-F238E27FC236}">
                <a16:creationId xmlns:a16="http://schemas.microsoft.com/office/drawing/2014/main" id="{8D3C85E0-5F94-3C4B-998A-21D600718F5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5E6E85E-4C80-1F42-8E26-4DEB0CC39129}"/>
              </a:ext>
            </a:extLst>
          </p:cNvPr>
          <p:cNvSpPr>
            <a:spLocks noGrp="1"/>
          </p:cNvSpPr>
          <p:nvPr>
            <p:ph type="sldNum" sz="quarter" idx="12"/>
          </p:nvPr>
        </p:nvSpPr>
        <p:spPr/>
        <p:txBody>
          <a:bodyPr/>
          <a:lstStyle/>
          <a:p>
            <a:fld id="{D1AFDBA0-56D3-0F4F-91E1-C520CEAE95FC}" type="slidenum">
              <a:rPr lang="en-US" smtClean="0"/>
              <a:t>‹#›</a:t>
            </a:fld>
            <a:endParaRPr lang="en-US"/>
          </a:p>
        </p:txBody>
      </p:sp>
    </p:spTree>
    <p:extLst>
      <p:ext uri="{BB962C8B-B14F-4D97-AF65-F5344CB8AC3E}">
        <p14:creationId xmlns:p14="http://schemas.microsoft.com/office/powerpoint/2010/main" val="4039224751"/>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8BC64D-E9DF-0141-8A85-971BA768EEA3}"/>
              </a:ext>
            </a:extLst>
          </p:cNvPr>
          <p:cNvSpPr>
            <a:spLocks noGrp="1"/>
          </p:cNvSpPr>
          <p:nvPr>
            <p:ph type="title"/>
          </p:nvPr>
        </p:nvSpPr>
        <p:spPr>
          <a:xfrm>
            <a:off x="831851" y="1709739"/>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380AE5B4-6539-5146-A999-E6E73FC4C12C}"/>
              </a:ext>
            </a:extLst>
          </p:cNvPr>
          <p:cNvSpPr>
            <a:spLocks noGrp="1"/>
          </p:cNvSpPr>
          <p:nvPr>
            <p:ph type="body" idx="1"/>
          </p:nvPr>
        </p:nvSpPr>
        <p:spPr>
          <a:xfrm>
            <a:off x="831851" y="4589464"/>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1A42378D-B1CF-4843-A659-702855DD482D}"/>
              </a:ext>
            </a:extLst>
          </p:cNvPr>
          <p:cNvSpPr>
            <a:spLocks noGrp="1"/>
          </p:cNvSpPr>
          <p:nvPr>
            <p:ph type="dt" sz="half" idx="10"/>
          </p:nvPr>
        </p:nvSpPr>
        <p:spPr/>
        <p:txBody>
          <a:bodyPr/>
          <a:lstStyle/>
          <a:p>
            <a:fld id="{1CD0E3A6-3297-FC44-BEE4-CA972895FFAF}" type="datetimeFigureOut">
              <a:rPr lang="en-US" smtClean="0"/>
              <a:t>10/7/2024</a:t>
            </a:fld>
            <a:endParaRPr lang="en-US"/>
          </a:p>
        </p:txBody>
      </p:sp>
      <p:sp>
        <p:nvSpPr>
          <p:cNvPr id="5" name="Footer Placeholder 4">
            <a:extLst>
              <a:ext uri="{FF2B5EF4-FFF2-40B4-BE49-F238E27FC236}">
                <a16:creationId xmlns:a16="http://schemas.microsoft.com/office/drawing/2014/main" id="{DA0A8B12-4516-4D43-B8FB-6FCF30A0815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687E73C-92A5-1947-A46B-C5DFE9CA9DCB}"/>
              </a:ext>
            </a:extLst>
          </p:cNvPr>
          <p:cNvSpPr>
            <a:spLocks noGrp="1"/>
          </p:cNvSpPr>
          <p:nvPr>
            <p:ph type="sldNum" sz="quarter" idx="12"/>
          </p:nvPr>
        </p:nvSpPr>
        <p:spPr/>
        <p:txBody>
          <a:bodyPr/>
          <a:lstStyle/>
          <a:p>
            <a:fld id="{D1AFDBA0-56D3-0F4F-91E1-C520CEAE95FC}" type="slidenum">
              <a:rPr lang="en-US" smtClean="0"/>
              <a:t>‹#›</a:t>
            </a:fld>
            <a:endParaRPr lang="en-US"/>
          </a:p>
        </p:txBody>
      </p:sp>
    </p:spTree>
    <p:extLst>
      <p:ext uri="{BB962C8B-B14F-4D97-AF65-F5344CB8AC3E}">
        <p14:creationId xmlns:p14="http://schemas.microsoft.com/office/powerpoint/2010/main" val="958333095"/>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BE40AF-AC3C-7141-902A-3310289B746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9BFDC09-0BC4-3A4C-9808-507C432412C5}"/>
              </a:ext>
            </a:extLst>
          </p:cNvPr>
          <p:cNvSpPr>
            <a:spLocks noGrp="1"/>
          </p:cNvSpPr>
          <p:nvPr>
            <p:ph sz="half" idx="1"/>
          </p:nvPr>
        </p:nvSpPr>
        <p:spPr>
          <a:xfrm>
            <a:off x="838200" y="1825625"/>
            <a:ext cx="515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55AAC291-5EE5-3847-B30A-F69D72851578}"/>
              </a:ext>
            </a:extLst>
          </p:cNvPr>
          <p:cNvSpPr>
            <a:spLocks noGrp="1"/>
          </p:cNvSpPr>
          <p:nvPr>
            <p:ph sz="half" idx="2"/>
          </p:nvPr>
        </p:nvSpPr>
        <p:spPr>
          <a:xfrm>
            <a:off x="6197600" y="1825625"/>
            <a:ext cx="515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9EF26747-1468-F643-8451-6958E6FA4060}"/>
              </a:ext>
            </a:extLst>
          </p:cNvPr>
          <p:cNvSpPr>
            <a:spLocks noGrp="1"/>
          </p:cNvSpPr>
          <p:nvPr>
            <p:ph type="dt" sz="half" idx="10"/>
          </p:nvPr>
        </p:nvSpPr>
        <p:spPr/>
        <p:txBody>
          <a:bodyPr/>
          <a:lstStyle/>
          <a:p>
            <a:fld id="{1CD0E3A6-3297-FC44-BEE4-CA972895FFAF}" type="datetimeFigureOut">
              <a:rPr lang="en-US" smtClean="0"/>
              <a:t>10/7/2024</a:t>
            </a:fld>
            <a:endParaRPr lang="en-US"/>
          </a:p>
        </p:txBody>
      </p:sp>
      <p:sp>
        <p:nvSpPr>
          <p:cNvPr id="6" name="Footer Placeholder 5">
            <a:extLst>
              <a:ext uri="{FF2B5EF4-FFF2-40B4-BE49-F238E27FC236}">
                <a16:creationId xmlns:a16="http://schemas.microsoft.com/office/drawing/2014/main" id="{372806A7-8359-6441-BA23-A41259B23E0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7DCFCEE-00ED-3648-BA25-B517E39303C0}"/>
              </a:ext>
            </a:extLst>
          </p:cNvPr>
          <p:cNvSpPr>
            <a:spLocks noGrp="1"/>
          </p:cNvSpPr>
          <p:nvPr>
            <p:ph type="sldNum" sz="quarter" idx="12"/>
          </p:nvPr>
        </p:nvSpPr>
        <p:spPr/>
        <p:txBody>
          <a:bodyPr/>
          <a:lstStyle/>
          <a:p>
            <a:fld id="{D1AFDBA0-56D3-0F4F-91E1-C520CEAE95FC}" type="slidenum">
              <a:rPr lang="en-US" smtClean="0"/>
              <a:t>‹#›</a:t>
            </a:fld>
            <a:endParaRPr lang="en-US"/>
          </a:p>
        </p:txBody>
      </p:sp>
    </p:spTree>
    <p:extLst>
      <p:ext uri="{BB962C8B-B14F-4D97-AF65-F5344CB8AC3E}">
        <p14:creationId xmlns:p14="http://schemas.microsoft.com/office/powerpoint/2010/main" val="1086970208"/>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29EE72-6B5C-D342-A6BF-3DE4F370C2E6}"/>
              </a:ext>
            </a:extLst>
          </p:cNvPr>
          <p:cNvSpPr>
            <a:spLocks noGrp="1"/>
          </p:cNvSpPr>
          <p:nvPr>
            <p:ph type="title"/>
          </p:nvPr>
        </p:nvSpPr>
        <p:spPr>
          <a:xfrm>
            <a:off x="840317" y="365126"/>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E4669373-ECD2-464C-80AF-6D2B3D3A1138}"/>
              </a:ext>
            </a:extLst>
          </p:cNvPr>
          <p:cNvSpPr>
            <a:spLocks noGrp="1"/>
          </p:cNvSpPr>
          <p:nvPr>
            <p:ph type="body" idx="1"/>
          </p:nvPr>
        </p:nvSpPr>
        <p:spPr>
          <a:xfrm>
            <a:off x="840318" y="1681163"/>
            <a:ext cx="5158316"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A0BD5EB1-CBB2-0241-B9AD-AC966F807565}"/>
              </a:ext>
            </a:extLst>
          </p:cNvPr>
          <p:cNvSpPr>
            <a:spLocks noGrp="1"/>
          </p:cNvSpPr>
          <p:nvPr>
            <p:ph sz="half" idx="2"/>
          </p:nvPr>
        </p:nvSpPr>
        <p:spPr>
          <a:xfrm>
            <a:off x="840318" y="2505075"/>
            <a:ext cx="5158316"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A2A4D434-8CFF-AB4A-8CB3-0D90DBD4C710}"/>
              </a:ext>
            </a:extLst>
          </p:cNvPr>
          <p:cNvSpPr>
            <a:spLocks noGrp="1"/>
          </p:cNvSpPr>
          <p:nvPr>
            <p:ph type="body" sz="quarter" idx="3"/>
          </p:nvPr>
        </p:nvSpPr>
        <p:spPr>
          <a:xfrm>
            <a:off x="6172200" y="1681163"/>
            <a:ext cx="518371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B2CF0E49-871C-2648-AE59-0B0BF9B4D4A6}"/>
              </a:ext>
            </a:extLst>
          </p:cNvPr>
          <p:cNvSpPr>
            <a:spLocks noGrp="1"/>
          </p:cNvSpPr>
          <p:nvPr>
            <p:ph sz="quarter" idx="4"/>
          </p:nvPr>
        </p:nvSpPr>
        <p:spPr>
          <a:xfrm>
            <a:off x="6172200" y="2505075"/>
            <a:ext cx="518371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1D837E60-E33E-004C-8443-C16DFE30A725}"/>
              </a:ext>
            </a:extLst>
          </p:cNvPr>
          <p:cNvSpPr>
            <a:spLocks noGrp="1"/>
          </p:cNvSpPr>
          <p:nvPr>
            <p:ph type="dt" sz="half" idx="10"/>
          </p:nvPr>
        </p:nvSpPr>
        <p:spPr/>
        <p:txBody>
          <a:bodyPr/>
          <a:lstStyle/>
          <a:p>
            <a:fld id="{1CD0E3A6-3297-FC44-BEE4-CA972895FFAF}" type="datetimeFigureOut">
              <a:rPr lang="en-US" smtClean="0"/>
              <a:t>10/7/2024</a:t>
            </a:fld>
            <a:endParaRPr lang="en-US"/>
          </a:p>
        </p:txBody>
      </p:sp>
      <p:sp>
        <p:nvSpPr>
          <p:cNvPr id="8" name="Footer Placeholder 7">
            <a:extLst>
              <a:ext uri="{FF2B5EF4-FFF2-40B4-BE49-F238E27FC236}">
                <a16:creationId xmlns:a16="http://schemas.microsoft.com/office/drawing/2014/main" id="{10D9665E-74D0-9D46-939E-AD495367E560}"/>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138B7387-5A81-7042-B43E-A3A82ACB4D84}"/>
              </a:ext>
            </a:extLst>
          </p:cNvPr>
          <p:cNvSpPr>
            <a:spLocks noGrp="1"/>
          </p:cNvSpPr>
          <p:nvPr>
            <p:ph type="sldNum" sz="quarter" idx="12"/>
          </p:nvPr>
        </p:nvSpPr>
        <p:spPr/>
        <p:txBody>
          <a:bodyPr/>
          <a:lstStyle/>
          <a:p>
            <a:fld id="{D1AFDBA0-56D3-0F4F-91E1-C520CEAE95FC}" type="slidenum">
              <a:rPr lang="en-US" smtClean="0"/>
              <a:t>‹#›</a:t>
            </a:fld>
            <a:endParaRPr lang="en-US"/>
          </a:p>
        </p:txBody>
      </p:sp>
    </p:spTree>
    <p:extLst>
      <p:ext uri="{BB962C8B-B14F-4D97-AF65-F5344CB8AC3E}">
        <p14:creationId xmlns:p14="http://schemas.microsoft.com/office/powerpoint/2010/main" val="244507024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0D880A-D496-6F4F-B4CC-112AF3443E09}"/>
              </a:ext>
            </a:extLst>
          </p:cNvPr>
          <p:cNvSpPr>
            <a:spLocks noGrp="1"/>
          </p:cNvSpPr>
          <p:nvPr>
            <p:ph type="title"/>
          </p:nvPr>
        </p:nvSpPr>
        <p:spPr>
          <a:xfrm>
            <a:off x="838200" y="365126"/>
            <a:ext cx="10515600" cy="1325563"/>
          </a:xfrm>
          <a:prstGeom prst="rect">
            <a:avLst/>
          </a:prstGeom>
        </p:spPr>
        <p:txBody>
          <a:bodyPr/>
          <a:lstStyle/>
          <a:p>
            <a:r>
              <a:rPr lang="en-US"/>
              <a:t>Click to edit Master title style</a:t>
            </a:r>
          </a:p>
        </p:txBody>
      </p:sp>
      <p:sp>
        <p:nvSpPr>
          <p:cNvPr id="3" name="Date Placeholder 2">
            <a:extLst>
              <a:ext uri="{FF2B5EF4-FFF2-40B4-BE49-F238E27FC236}">
                <a16:creationId xmlns:a16="http://schemas.microsoft.com/office/drawing/2014/main" id="{D2208844-781C-BF40-AC72-A4557B10FFE5}"/>
              </a:ext>
            </a:extLst>
          </p:cNvPr>
          <p:cNvSpPr>
            <a:spLocks noGrp="1"/>
          </p:cNvSpPr>
          <p:nvPr>
            <p:ph type="dt" sz="half" idx="10"/>
          </p:nvPr>
        </p:nvSpPr>
        <p:spPr/>
        <p:txBody>
          <a:bodyPr/>
          <a:lstStyle/>
          <a:p>
            <a:fld id="{C645F87B-3609-E948-B47C-125B941DAE5D}" type="datetimeFigureOut">
              <a:rPr lang="en-US" smtClean="0"/>
              <a:t>10/7/2024</a:t>
            </a:fld>
            <a:endParaRPr lang="en-US"/>
          </a:p>
        </p:txBody>
      </p:sp>
      <p:sp>
        <p:nvSpPr>
          <p:cNvPr id="4" name="Footer Placeholder 3">
            <a:extLst>
              <a:ext uri="{FF2B5EF4-FFF2-40B4-BE49-F238E27FC236}">
                <a16:creationId xmlns:a16="http://schemas.microsoft.com/office/drawing/2014/main" id="{7C6AA480-6429-9342-B47E-B4A827F98647}"/>
              </a:ext>
            </a:extLst>
          </p:cNvPr>
          <p:cNvSpPr>
            <a:spLocks noGrp="1"/>
          </p:cNvSpPr>
          <p:nvPr>
            <p:ph type="ftr" sz="quarter" idx="11"/>
          </p:nvPr>
        </p:nvSpPr>
        <p:spPr/>
        <p:txBody>
          <a:bodyPr/>
          <a:lstStyle/>
          <a:p>
            <a:r>
              <a:rPr lang="en-US"/>
              <a:t>Footer as Needed</a:t>
            </a:r>
            <a:endParaRPr lang="en-US" dirty="0"/>
          </a:p>
        </p:txBody>
      </p:sp>
      <p:sp>
        <p:nvSpPr>
          <p:cNvPr id="5" name="Slide Number Placeholder 4">
            <a:extLst>
              <a:ext uri="{FF2B5EF4-FFF2-40B4-BE49-F238E27FC236}">
                <a16:creationId xmlns:a16="http://schemas.microsoft.com/office/drawing/2014/main" id="{0727EA93-722E-7C4E-9A40-71E2A5F91888}"/>
              </a:ext>
            </a:extLst>
          </p:cNvPr>
          <p:cNvSpPr>
            <a:spLocks noGrp="1"/>
          </p:cNvSpPr>
          <p:nvPr>
            <p:ph type="sldNum" sz="quarter" idx="12"/>
          </p:nvPr>
        </p:nvSpPr>
        <p:spPr/>
        <p:txBody>
          <a:bodyPr/>
          <a:lstStyle/>
          <a:p>
            <a:fld id="{65625F11-EADC-2944-8437-490DA1E2084F}" type="slidenum">
              <a:rPr lang="en-US" smtClean="0"/>
              <a:pPr/>
              <a:t>‹#›</a:t>
            </a:fld>
            <a:endParaRPr lang="en-US" dirty="0"/>
          </a:p>
        </p:txBody>
      </p:sp>
    </p:spTree>
    <p:extLst>
      <p:ext uri="{BB962C8B-B14F-4D97-AF65-F5344CB8AC3E}">
        <p14:creationId xmlns:p14="http://schemas.microsoft.com/office/powerpoint/2010/main" val="1036743019"/>
      </p:ext>
    </p:extLst>
  </p:cSld>
  <p:clrMapOvr>
    <a:masterClrMapping/>
  </p:clrMapOvr>
  <p:transition spd="slow">
    <p:wipe/>
  </p:transition>
</p:sldLayout>
</file>

<file path=ppt/slideLayouts/slideLayout6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03DD83-59AA-8D45-B48C-E4F7F8BCA507}"/>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1E8E70A4-588D-1C48-A434-4108560CF7D8}"/>
              </a:ext>
            </a:extLst>
          </p:cNvPr>
          <p:cNvSpPr>
            <a:spLocks noGrp="1"/>
          </p:cNvSpPr>
          <p:nvPr>
            <p:ph type="dt" sz="half" idx="10"/>
          </p:nvPr>
        </p:nvSpPr>
        <p:spPr/>
        <p:txBody>
          <a:bodyPr/>
          <a:lstStyle/>
          <a:p>
            <a:fld id="{1CD0E3A6-3297-FC44-BEE4-CA972895FFAF}" type="datetimeFigureOut">
              <a:rPr lang="en-US" smtClean="0"/>
              <a:t>10/7/2024</a:t>
            </a:fld>
            <a:endParaRPr lang="en-US"/>
          </a:p>
        </p:txBody>
      </p:sp>
      <p:sp>
        <p:nvSpPr>
          <p:cNvPr id="4" name="Footer Placeholder 3">
            <a:extLst>
              <a:ext uri="{FF2B5EF4-FFF2-40B4-BE49-F238E27FC236}">
                <a16:creationId xmlns:a16="http://schemas.microsoft.com/office/drawing/2014/main" id="{8137F45F-B3CD-914C-861D-27F306A1EB24}"/>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77DC7CE6-3580-8245-9A90-679E528E6A35}"/>
              </a:ext>
            </a:extLst>
          </p:cNvPr>
          <p:cNvSpPr>
            <a:spLocks noGrp="1"/>
          </p:cNvSpPr>
          <p:nvPr>
            <p:ph type="sldNum" sz="quarter" idx="12"/>
          </p:nvPr>
        </p:nvSpPr>
        <p:spPr/>
        <p:txBody>
          <a:bodyPr/>
          <a:lstStyle/>
          <a:p>
            <a:fld id="{D1AFDBA0-56D3-0F4F-91E1-C520CEAE95FC}" type="slidenum">
              <a:rPr lang="en-US" smtClean="0"/>
              <a:t>‹#›</a:t>
            </a:fld>
            <a:endParaRPr lang="en-US"/>
          </a:p>
        </p:txBody>
      </p:sp>
    </p:spTree>
    <p:extLst>
      <p:ext uri="{BB962C8B-B14F-4D97-AF65-F5344CB8AC3E}">
        <p14:creationId xmlns:p14="http://schemas.microsoft.com/office/powerpoint/2010/main" val="1249483725"/>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191D1C6-A6FB-DF40-825C-D2A87AD8F700}"/>
              </a:ext>
            </a:extLst>
          </p:cNvPr>
          <p:cNvSpPr>
            <a:spLocks noGrp="1"/>
          </p:cNvSpPr>
          <p:nvPr>
            <p:ph type="dt" sz="half" idx="10"/>
          </p:nvPr>
        </p:nvSpPr>
        <p:spPr/>
        <p:txBody>
          <a:bodyPr/>
          <a:lstStyle/>
          <a:p>
            <a:fld id="{1CD0E3A6-3297-FC44-BEE4-CA972895FFAF}" type="datetimeFigureOut">
              <a:rPr lang="en-US" smtClean="0"/>
              <a:t>10/7/2024</a:t>
            </a:fld>
            <a:endParaRPr lang="en-US"/>
          </a:p>
        </p:txBody>
      </p:sp>
      <p:sp>
        <p:nvSpPr>
          <p:cNvPr id="3" name="Footer Placeholder 2">
            <a:extLst>
              <a:ext uri="{FF2B5EF4-FFF2-40B4-BE49-F238E27FC236}">
                <a16:creationId xmlns:a16="http://schemas.microsoft.com/office/drawing/2014/main" id="{865C14D3-3726-3B4F-8269-4313D030C9B5}"/>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A5E353F3-D070-2D4E-9C05-D40EF87CDD4B}"/>
              </a:ext>
            </a:extLst>
          </p:cNvPr>
          <p:cNvSpPr>
            <a:spLocks noGrp="1"/>
          </p:cNvSpPr>
          <p:nvPr>
            <p:ph type="sldNum" sz="quarter" idx="12"/>
          </p:nvPr>
        </p:nvSpPr>
        <p:spPr/>
        <p:txBody>
          <a:bodyPr/>
          <a:lstStyle/>
          <a:p>
            <a:fld id="{D1AFDBA0-56D3-0F4F-91E1-C520CEAE95FC}" type="slidenum">
              <a:rPr lang="en-US" smtClean="0"/>
              <a:t>‹#›</a:t>
            </a:fld>
            <a:endParaRPr lang="en-US"/>
          </a:p>
        </p:txBody>
      </p:sp>
    </p:spTree>
    <p:extLst>
      <p:ext uri="{BB962C8B-B14F-4D97-AF65-F5344CB8AC3E}">
        <p14:creationId xmlns:p14="http://schemas.microsoft.com/office/powerpoint/2010/main" val="3137669032"/>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00D864-E0F2-0743-B0E1-F1D58C6388B8}"/>
              </a:ext>
            </a:extLst>
          </p:cNvPr>
          <p:cNvSpPr>
            <a:spLocks noGrp="1"/>
          </p:cNvSpPr>
          <p:nvPr>
            <p:ph type="title"/>
          </p:nvPr>
        </p:nvSpPr>
        <p:spPr>
          <a:xfrm>
            <a:off x="840318" y="457200"/>
            <a:ext cx="393276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3CE1108F-3565-A541-86FB-D46815A97ECE}"/>
              </a:ext>
            </a:extLst>
          </p:cNvPr>
          <p:cNvSpPr>
            <a:spLocks noGrp="1"/>
          </p:cNvSpPr>
          <p:nvPr>
            <p:ph idx="1"/>
          </p:nvPr>
        </p:nvSpPr>
        <p:spPr>
          <a:xfrm>
            <a:off x="5183717" y="987426"/>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59867800-9B36-A048-81DC-94C40A413051}"/>
              </a:ext>
            </a:extLst>
          </p:cNvPr>
          <p:cNvSpPr>
            <a:spLocks noGrp="1"/>
          </p:cNvSpPr>
          <p:nvPr>
            <p:ph type="body" sz="half" idx="2"/>
          </p:nvPr>
        </p:nvSpPr>
        <p:spPr>
          <a:xfrm>
            <a:off x="840318" y="2057400"/>
            <a:ext cx="393276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001784C-A202-F04E-845A-24B8EF038198}"/>
              </a:ext>
            </a:extLst>
          </p:cNvPr>
          <p:cNvSpPr>
            <a:spLocks noGrp="1"/>
          </p:cNvSpPr>
          <p:nvPr>
            <p:ph type="dt" sz="half" idx="10"/>
          </p:nvPr>
        </p:nvSpPr>
        <p:spPr/>
        <p:txBody>
          <a:bodyPr/>
          <a:lstStyle/>
          <a:p>
            <a:fld id="{1CD0E3A6-3297-FC44-BEE4-CA972895FFAF}" type="datetimeFigureOut">
              <a:rPr lang="en-US" smtClean="0"/>
              <a:t>10/7/2024</a:t>
            </a:fld>
            <a:endParaRPr lang="en-US"/>
          </a:p>
        </p:txBody>
      </p:sp>
      <p:sp>
        <p:nvSpPr>
          <p:cNvPr id="6" name="Footer Placeholder 5">
            <a:extLst>
              <a:ext uri="{FF2B5EF4-FFF2-40B4-BE49-F238E27FC236}">
                <a16:creationId xmlns:a16="http://schemas.microsoft.com/office/drawing/2014/main" id="{C4BB6078-E262-B841-8A88-D5A8AA6BDF9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C38B296-F42D-AD4C-A2C8-C8AFB645FAD6}"/>
              </a:ext>
            </a:extLst>
          </p:cNvPr>
          <p:cNvSpPr>
            <a:spLocks noGrp="1"/>
          </p:cNvSpPr>
          <p:nvPr>
            <p:ph type="sldNum" sz="quarter" idx="12"/>
          </p:nvPr>
        </p:nvSpPr>
        <p:spPr/>
        <p:txBody>
          <a:bodyPr/>
          <a:lstStyle/>
          <a:p>
            <a:fld id="{D1AFDBA0-56D3-0F4F-91E1-C520CEAE95FC}" type="slidenum">
              <a:rPr lang="en-US" smtClean="0"/>
              <a:t>‹#›</a:t>
            </a:fld>
            <a:endParaRPr lang="en-US"/>
          </a:p>
        </p:txBody>
      </p:sp>
    </p:spTree>
    <p:extLst>
      <p:ext uri="{BB962C8B-B14F-4D97-AF65-F5344CB8AC3E}">
        <p14:creationId xmlns:p14="http://schemas.microsoft.com/office/powerpoint/2010/main" val="2666875219"/>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B486EC-A752-DF4D-9067-0280B810CD1A}"/>
              </a:ext>
            </a:extLst>
          </p:cNvPr>
          <p:cNvSpPr>
            <a:spLocks noGrp="1"/>
          </p:cNvSpPr>
          <p:nvPr>
            <p:ph type="title"/>
          </p:nvPr>
        </p:nvSpPr>
        <p:spPr>
          <a:xfrm>
            <a:off x="840318" y="457200"/>
            <a:ext cx="393276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2B543E5E-9598-FF48-AEF7-E98CE6A4541A}"/>
              </a:ext>
            </a:extLst>
          </p:cNvPr>
          <p:cNvSpPr>
            <a:spLocks noGrp="1"/>
          </p:cNvSpPr>
          <p:nvPr>
            <p:ph type="pic" idx="1"/>
          </p:nvPr>
        </p:nvSpPr>
        <p:spPr>
          <a:xfrm>
            <a:off x="5183717" y="987426"/>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4140F36A-7A87-B941-9527-BD387A759076}"/>
              </a:ext>
            </a:extLst>
          </p:cNvPr>
          <p:cNvSpPr>
            <a:spLocks noGrp="1"/>
          </p:cNvSpPr>
          <p:nvPr>
            <p:ph type="body" sz="half" idx="2"/>
          </p:nvPr>
        </p:nvSpPr>
        <p:spPr>
          <a:xfrm>
            <a:off x="840318" y="2057400"/>
            <a:ext cx="393276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0C1EF33-F880-0A4E-B20E-F3A6E33B2ECA}"/>
              </a:ext>
            </a:extLst>
          </p:cNvPr>
          <p:cNvSpPr>
            <a:spLocks noGrp="1"/>
          </p:cNvSpPr>
          <p:nvPr>
            <p:ph type="dt" sz="half" idx="10"/>
          </p:nvPr>
        </p:nvSpPr>
        <p:spPr/>
        <p:txBody>
          <a:bodyPr/>
          <a:lstStyle/>
          <a:p>
            <a:fld id="{1CD0E3A6-3297-FC44-BEE4-CA972895FFAF}" type="datetimeFigureOut">
              <a:rPr lang="en-US" smtClean="0"/>
              <a:t>10/7/2024</a:t>
            </a:fld>
            <a:endParaRPr lang="en-US"/>
          </a:p>
        </p:txBody>
      </p:sp>
      <p:sp>
        <p:nvSpPr>
          <p:cNvPr id="6" name="Footer Placeholder 5">
            <a:extLst>
              <a:ext uri="{FF2B5EF4-FFF2-40B4-BE49-F238E27FC236}">
                <a16:creationId xmlns:a16="http://schemas.microsoft.com/office/drawing/2014/main" id="{A5820B13-CD72-4247-BD52-5161FE569D6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7E807B2-DFAE-F946-92DF-D55370C4F85D}"/>
              </a:ext>
            </a:extLst>
          </p:cNvPr>
          <p:cNvSpPr>
            <a:spLocks noGrp="1"/>
          </p:cNvSpPr>
          <p:nvPr>
            <p:ph type="sldNum" sz="quarter" idx="12"/>
          </p:nvPr>
        </p:nvSpPr>
        <p:spPr/>
        <p:txBody>
          <a:bodyPr/>
          <a:lstStyle/>
          <a:p>
            <a:fld id="{D1AFDBA0-56D3-0F4F-91E1-C520CEAE95FC}" type="slidenum">
              <a:rPr lang="en-US" smtClean="0"/>
              <a:t>‹#›</a:t>
            </a:fld>
            <a:endParaRPr lang="en-US"/>
          </a:p>
        </p:txBody>
      </p:sp>
    </p:spTree>
    <p:extLst>
      <p:ext uri="{BB962C8B-B14F-4D97-AF65-F5344CB8AC3E}">
        <p14:creationId xmlns:p14="http://schemas.microsoft.com/office/powerpoint/2010/main" val="2533989936"/>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697B4E-0785-8C4C-BD61-ED810A10F2AB}"/>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C2C4CC6D-1AC8-5849-8D81-4D86C36FF0D8}"/>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4852809-6F66-304E-853D-359706202230}"/>
              </a:ext>
            </a:extLst>
          </p:cNvPr>
          <p:cNvSpPr>
            <a:spLocks noGrp="1"/>
          </p:cNvSpPr>
          <p:nvPr>
            <p:ph type="dt" sz="half" idx="10"/>
          </p:nvPr>
        </p:nvSpPr>
        <p:spPr/>
        <p:txBody>
          <a:bodyPr/>
          <a:lstStyle/>
          <a:p>
            <a:fld id="{1CD0E3A6-3297-FC44-BEE4-CA972895FFAF}" type="datetimeFigureOut">
              <a:rPr lang="en-US" smtClean="0"/>
              <a:t>10/7/2024</a:t>
            </a:fld>
            <a:endParaRPr lang="en-US"/>
          </a:p>
        </p:txBody>
      </p:sp>
      <p:sp>
        <p:nvSpPr>
          <p:cNvPr id="5" name="Footer Placeholder 4">
            <a:extLst>
              <a:ext uri="{FF2B5EF4-FFF2-40B4-BE49-F238E27FC236}">
                <a16:creationId xmlns:a16="http://schemas.microsoft.com/office/drawing/2014/main" id="{83843D00-4EC0-8845-B3BA-1217C46D6FB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DC8B559-615F-8441-945E-3121EE8C8FE4}"/>
              </a:ext>
            </a:extLst>
          </p:cNvPr>
          <p:cNvSpPr>
            <a:spLocks noGrp="1"/>
          </p:cNvSpPr>
          <p:nvPr>
            <p:ph type="sldNum" sz="quarter" idx="12"/>
          </p:nvPr>
        </p:nvSpPr>
        <p:spPr/>
        <p:txBody>
          <a:bodyPr/>
          <a:lstStyle/>
          <a:p>
            <a:fld id="{D1AFDBA0-56D3-0F4F-91E1-C520CEAE95FC}" type="slidenum">
              <a:rPr lang="en-US" smtClean="0"/>
              <a:t>‹#›</a:t>
            </a:fld>
            <a:endParaRPr lang="en-US"/>
          </a:p>
        </p:txBody>
      </p:sp>
    </p:spTree>
    <p:extLst>
      <p:ext uri="{BB962C8B-B14F-4D97-AF65-F5344CB8AC3E}">
        <p14:creationId xmlns:p14="http://schemas.microsoft.com/office/powerpoint/2010/main" val="2525871476"/>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08CC3546-C54A-3448-AC8C-32B268677893}"/>
              </a:ext>
            </a:extLst>
          </p:cNvPr>
          <p:cNvSpPr>
            <a:spLocks noGrp="1"/>
          </p:cNvSpPr>
          <p:nvPr>
            <p:ph type="title" orient="vert"/>
          </p:nvPr>
        </p:nvSpPr>
        <p:spPr>
          <a:xfrm>
            <a:off x="8724901"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67B15013-AE4F-A44F-B535-4EA9B46955E2}"/>
              </a:ext>
            </a:extLst>
          </p:cNvPr>
          <p:cNvSpPr>
            <a:spLocks noGrp="1"/>
          </p:cNvSpPr>
          <p:nvPr>
            <p:ph type="body" orient="vert" idx="1"/>
          </p:nvPr>
        </p:nvSpPr>
        <p:spPr>
          <a:xfrm>
            <a:off x="838201" y="365125"/>
            <a:ext cx="76835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3620144-AF8C-9B4F-800A-6318E5A036AE}"/>
              </a:ext>
            </a:extLst>
          </p:cNvPr>
          <p:cNvSpPr>
            <a:spLocks noGrp="1"/>
          </p:cNvSpPr>
          <p:nvPr>
            <p:ph type="dt" sz="half" idx="10"/>
          </p:nvPr>
        </p:nvSpPr>
        <p:spPr/>
        <p:txBody>
          <a:bodyPr/>
          <a:lstStyle/>
          <a:p>
            <a:fld id="{1CD0E3A6-3297-FC44-BEE4-CA972895FFAF}" type="datetimeFigureOut">
              <a:rPr lang="en-US" smtClean="0"/>
              <a:t>10/7/2024</a:t>
            </a:fld>
            <a:endParaRPr lang="en-US"/>
          </a:p>
        </p:txBody>
      </p:sp>
      <p:sp>
        <p:nvSpPr>
          <p:cNvPr id="5" name="Footer Placeholder 4">
            <a:extLst>
              <a:ext uri="{FF2B5EF4-FFF2-40B4-BE49-F238E27FC236}">
                <a16:creationId xmlns:a16="http://schemas.microsoft.com/office/drawing/2014/main" id="{88496DDB-446D-DA4B-8B49-97F35805D00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0C211F8-54F3-8E40-93B8-6BAA82B558B7}"/>
              </a:ext>
            </a:extLst>
          </p:cNvPr>
          <p:cNvSpPr>
            <a:spLocks noGrp="1"/>
          </p:cNvSpPr>
          <p:nvPr>
            <p:ph type="sldNum" sz="quarter" idx="12"/>
          </p:nvPr>
        </p:nvSpPr>
        <p:spPr/>
        <p:txBody>
          <a:bodyPr/>
          <a:lstStyle/>
          <a:p>
            <a:fld id="{D1AFDBA0-56D3-0F4F-91E1-C520CEAE95FC}" type="slidenum">
              <a:rPr lang="en-US" smtClean="0"/>
              <a:t>‹#›</a:t>
            </a:fld>
            <a:endParaRPr lang="en-US"/>
          </a:p>
        </p:txBody>
      </p:sp>
    </p:spTree>
    <p:extLst>
      <p:ext uri="{BB962C8B-B14F-4D97-AF65-F5344CB8AC3E}">
        <p14:creationId xmlns:p14="http://schemas.microsoft.com/office/powerpoint/2010/main" val="2264012118"/>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C573B8-E989-F74D-BF9F-3012E1BE9BF1}"/>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1CA58316-CBCC-E54D-A9B7-D2993F786C7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A8F0AA34-18BD-EC44-87BC-A2D60BF0073E}"/>
              </a:ext>
            </a:extLst>
          </p:cNvPr>
          <p:cNvSpPr>
            <a:spLocks noGrp="1"/>
          </p:cNvSpPr>
          <p:nvPr>
            <p:ph type="dt" sz="half" idx="10"/>
          </p:nvPr>
        </p:nvSpPr>
        <p:spPr/>
        <p:txBody>
          <a:bodyPr/>
          <a:lstStyle/>
          <a:p>
            <a:fld id="{35D6D311-9106-2E49-95F4-5ED6DBA0ADC5}" type="datetimeFigureOut">
              <a:rPr lang="en-US" smtClean="0"/>
              <a:t>10/7/2024</a:t>
            </a:fld>
            <a:endParaRPr lang="en-US"/>
          </a:p>
        </p:txBody>
      </p:sp>
      <p:sp>
        <p:nvSpPr>
          <p:cNvPr id="5" name="Footer Placeholder 4">
            <a:extLst>
              <a:ext uri="{FF2B5EF4-FFF2-40B4-BE49-F238E27FC236}">
                <a16:creationId xmlns:a16="http://schemas.microsoft.com/office/drawing/2014/main" id="{E6481D1C-1061-9740-9889-5587B191C82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7668BA8-C932-454A-ACE6-BBEC91436BB8}"/>
              </a:ext>
            </a:extLst>
          </p:cNvPr>
          <p:cNvSpPr>
            <a:spLocks noGrp="1"/>
          </p:cNvSpPr>
          <p:nvPr>
            <p:ph type="sldNum" sz="quarter" idx="12"/>
          </p:nvPr>
        </p:nvSpPr>
        <p:spPr/>
        <p:txBody>
          <a:bodyPr/>
          <a:lstStyle/>
          <a:p>
            <a:fld id="{1F3AE3C6-3324-FF47-970C-3828AE92E3B6}" type="slidenum">
              <a:rPr lang="en-US" smtClean="0"/>
              <a:t>‹#›</a:t>
            </a:fld>
            <a:endParaRPr lang="en-US"/>
          </a:p>
        </p:txBody>
      </p:sp>
    </p:spTree>
    <p:extLst>
      <p:ext uri="{BB962C8B-B14F-4D97-AF65-F5344CB8AC3E}">
        <p14:creationId xmlns:p14="http://schemas.microsoft.com/office/powerpoint/2010/main" val="55606684"/>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AD457A-9FA0-C24A-82DD-E2C5345A2EA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8692B26-2932-2E4B-81B9-3CCCE1C1BF33}"/>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96E5615-1BCD-EE4E-A5FC-A517C9BFEA06}"/>
              </a:ext>
            </a:extLst>
          </p:cNvPr>
          <p:cNvSpPr>
            <a:spLocks noGrp="1"/>
          </p:cNvSpPr>
          <p:nvPr>
            <p:ph type="dt" sz="half" idx="10"/>
          </p:nvPr>
        </p:nvSpPr>
        <p:spPr/>
        <p:txBody>
          <a:bodyPr/>
          <a:lstStyle/>
          <a:p>
            <a:fld id="{35D6D311-9106-2E49-95F4-5ED6DBA0ADC5}" type="datetimeFigureOut">
              <a:rPr lang="en-US" smtClean="0"/>
              <a:t>10/7/2024</a:t>
            </a:fld>
            <a:endParaRPr lang="en-US"/>
          </a:p>
        </p:txBody>
      </p:sp>
      <p:sp>
        <p:nvSpPr>
          <p:cNvPr id="5" name="Footer Placeholder 4">
            <a:extLst>
              <a:ext uri="{FF2B5EF4-FFF2-40B4-BE49-F238E27FC236}">
                <a16:creationId xmlns:a16="http://schemas.microsoft.com/office/drawing/2014/main" id="{8A469C81-EB9B-D34A-9471-F1FF4382AFA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1065FFE-5200-E446-B1A1-65D051C071FB}"/>
              </a:ext>
            </a:extLst>
          </p:cNvPr>
          <p:cNvSpPr>
            <a:spLocks noGrp="1"/>
          </p:cNvSpPr>
          <p:nvPr>
            <p:ph type="sldNum" sz="quarter" idx="12"/>
          </p:nvPr>
        </p:nvSpPr>
        <p:spPr/>
        <p:txBody>
          <a:bodyPr/>
          <a:lstStyle/>
          <a:p>
            <a:fld id="{1F3AE3C6-3324-FF47-970C-3828AE92E3B6}" type="slidenum">
              <a:rPr lang="en-US" smtClean="0"/>
              <a:t>‹#›</a:t>
            </a:fld>
            <a:endParaRPr lang="en-US"/>
          </a:p>
        </p:txBody>
      </p:sp>
    </p:spTree>
    <p:extLst>
      <p:ext uri="{BB962C8B-B14F-4D97-AF65-F5344CB8AC3E}">
        <p14:creationId xmlns:p14="http://schemas.microsoft.com/office/powerpoint/2010/main" val="3849485404"/>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918E2B-0EAB-694B-8A7E-200595834007}"/>
              </a:ext>
            </a:extLst>
          </p:cNvPr>
          <p:cNvSpPr>
            <a:spLocks noGrp="1"/>
          </p:cNvSpPr>
          <p:nvPr>
            <p:ph type="title"/>
          </p:nvPr>
        </p:nvSpPr>
        <p:spPr>
          <a:xfrm>
            <a:off x="831851" y="1709739"/>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FF9E38B3-AF26-3B46-B3C9-BB818ECE4541}"/>
              </a:ext>
            </a:extLst>
          </p:cNvPr>
          <p:cNvSpPr>
            <a:spLocks noGrp="1"/>
          </p:cNvSpPr>
          <p:nvPr>
            <p:ph type="body" idx="1"/>
          </p:nvPr>
        </p:nvSpPr>
        <p:spPr>
          <a:xfrm>
            <a:off x="831851" y="4589464"/>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39849091-A7FE-1C40-ABDC-48CCB2B63CC0}"/>
              </a:ext>
            </a:extLst>
          </p:cNvPr>
          <p:cNvSpPr>
            <a:spLocks noGrp="1"/>
          </p:cNvSpPr>
          <p:nvPr>
            <p:ph type="dt" sz="half" idx="10"/>
          </p:nvPr>
        </p:nvSpPr>
        <p:spPr/>
        <p:txBody>
          <a:bodyPr/>
          <a:lstStyle/>
          <a:p>
            <a:fld id="{35D6D311-9106-2E49-95F4-5ED6DBA0ADC5}" type="datetimeFigureOut">
              <a:rPr lang="en-US" smtClean="0"/>
              <a:t>10/7/2024</a:t>
            </a:fld>
            <a:endParaRPr lang="en-US"/>
          </a:p>
        </p:txBody>
      </p:sp>
      <p:sp>
        <p:nvSpPr>
          <p:cNvPr id="5" name="Footer Placeholder 4">
            <a:extLst>
              <a:ext uri="{FF2B5EF4-FFF2-40B4-BE49-F238E27FC236}">
                <a16:creationId xmlns:a16="http://schemas.microsoft.com/office/drawing/2014/main" id="{5C22D2B6-1D86-6B41-95AA-FBC98118F98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DF85F7B-FABF-F144-9BFE-C689A517E529}"/>
              </a:ext>
            </a:extLst>
          </p:cNvPr>
          <p:cNvSpPr>
            <a:spLocks noGrp="1"/>
          </p:cNvSpPr>
          <p:nvPr>
            <p:ph type="sldNum" sz="quarter" idx="12"/>
          </p:nvPr>
        </p:nvSpPr>
        <p:spPr/>
        <p:txBody>
          <a:bodyPr/>
          <a:lstStyle/>
          <a:p>
            <a:fld id="{1F3AE3C6-3324-FF47-970C-3828AE92E3B6}" type="slidenum">
              <a:rPr lang="en-US" smtClean="0"/>
              <a:t>‹#›</a:t>
            </a:fld>
            <a:endParaRPr lang="en-US"/>
          </a:p>
        </p:txBody>
      </p:sp>
    </p:spTree>
    <p:extLst>
      <p:ext uri="{BB962C8B-B14F-4D97-AF65-F5344CB8AC3E}">
        <p14:creationId xmlns:p14="http://schemas.microsoft.com/office/powerpoint/2010/main" val="3792165152"/>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D2B4AE-FDC6-9E49-9E40-640ABA3FF6A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82EBA79-82BE-464C-B36C-1935A1B3E568}"/>
              </a:ext>
            </a:extLst>
          </p:cNvPr>
          <p:cNvSpPr>
            <a:spLocks noGrp="1"/>
          </p:cNvSpPr>
          <p:nvPr>
            <p:ph sz="half" idx="1"/>
          </p:nvPr>
        </p:nvSpPr>
        <p:spPr>
          <a:xfrm>
            <a:off x="838200" y="1825625"/>
            <a:ext cx="515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62046028-63FD-3A41-A06A-926B74417052}"/>
              </a:ext>
            </a:extLst>
          </p:cNvPr>
          <p:cNvSpPr>
            <a:spLocks noGrp="1"/>
          </p:cNvSpPr>
          <p:nvPr>
            <p:ph sz="half" idx="2"/>
          </p:nvPr>
        </p:nvSpPr>
        <p:spPr>
          <a:xfrm>
            <a:off x="6197600" y="1825625"/>
            <a:ext cx="515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5EAB95E9-B152-BA48-A8E0-D03DAD7FA759}"/>
              </a:ext>
            </a:extLst>
          </p:cNvPr>
          <p:cNvSpPr>
            <a:spLocks noGrp="1"/>
          </p:cNvSpPr>
          <p:nvPr>
            <p:ph type="dt" sz="half" idx="10"/>
          </p:nvPr>
        </p:nvSpPr>
        <p:spPr/>
        <p:txBody>
          <a:bodyPr/>
          <a:lstStyle/>
          <a:p>
            <a:fld id="{35D6D311-9106-2E49-95F4-5ED6DBA0ADC5}" type="datetimeFigureOut">
              <a:rPr lang="en-US" smtClean="0"/>
              <a:t>10/7/2024</a:t>
            </a:fld>
            <a:endParaRPr lang="en-US"/>
          </a:p>
        </p:txBody>
      </p:sp>
      <p:sp>
        <p:nvSpPr>
          <p:cNvPr id="6" name="Footer Placeholder 5">
            <a:extLst>
              <a:ext uri="{FF2B5EF4-FFF2-40B4-BE49-F238E27FC236}">
                <a16:creationId xmlns:a16="http://schemas.microsoft.com/office/drawing/2014/main" id="{FA998937-82C0-2045-B416-B3A75AF596E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F6F1933-A8EE-1B4E-B100-A063D6E1230E}"/>
              </a:ext>
            </a:extLst>
          </p:cNvPr>
          <p:cNvSpPr>
            <a:spLocks noGrp="1"/>
          </p:cNvSpPr>
          <p:nvPr>
            <p:ph type="sldNum" sz="quarter" idx="12"/>
          </p:nvPr>
        </p:nvSpPr>
        <p:spPr/>
        <p:txBody>
          <a:bodyPr/>
          <a:lstStyle/>
          <a:p>
            <a:fld id="{1F3AE3C6-3324-FF47-970C-3828AE92E3B6}" type="slidenum">
              <a:rPr lang="en-US" smtClean="0"/>
              <a:t>‹#›</a:t>
            </a:fld>
            <a:endParaRPr lang="en-US"/>
          </a:p>
        </p:txBody>
      </p:sp>
    </p:spTree>
    <p:extLst>
      <p:ext uri="{BB962C8B-B14F-4D97-AF65-F5344CB8AC3E}">
        <p14:creationId xmlns:p14="http://schemas.microsoft.com/office/powerpoint/2010/main" val="49223064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DC28430-FA8D-E14C-B3B5-C59A63B047F2}"/>
              </a:ext>
            </a:extLst>
          </p:cNvPr>
          <p:cNvSpPr>
            <a:spLocks noGrp="1"/>
          </p:cNvSpPr>
          <p:nvPr>
            <p:ph type="dt" sz="half" idx="10"/>
          </p:nvPr>
        </p:nvSpPr>
        <p:spPr/>
        <p:txBody>
          <a:bodyPr/>
          <a:lstStyle/>
          <a:p>
            <a:fld id="{C645F87B-3609-E948-B47C-125B941DAE5D}" type="datetimeFigureOut">
              <a:rPr lang="en-US" smtClean="0"/>
              <a:t>10/7/2024</a:t>
            </a:fld>
            <a:endParaRPr lang="en-US"/>
          </a:p>
        </p:txBody>
      </p:sp>
      <p:sp>
        <p:nvSpPr>
          <p:cNvPr id="3" name="Footer Placeholder 2">
            <a:extLst>
              <a:ext uri="{FF2B5EF4-FFF2-40B4-BE49-F238E27FC236}">
                <a16:creationId xmlns:a16="http://schemas.microsoft.com/office/drawing/2014/main" id="{E8058E4F-9D1C-8247-9C15-16BDBA5833AA}"/>
              </a:ext>
            </a:extLst>
          </p:cNvPr>
          <p:cNvSpPr>
            <a:spLocks noGrp="1"/>
          </p:cNvSpPr>
          <p:nvPr>
            <p:ph type="ftr" sz="quarter" idx="11"/>
          </p:nvPr>
        </p:nvSpPr>
        <p:spPr/>
        <p:txBody>
          <a:bodyPr/>
          <a:lstStyle/>
          <a:p>
            <a:r>
              <a:rPr lang="en-US"/>
              <a:t>Footer as Needed</a:t>
            </a:r>
            <a:endParaRPr lang="en-US" dirty="0"/>
          </a:p>
        </p:txBody>
      </p:sp>
      <p:sp>
        <p:nvSpPr>
          <p:cNvPr id="4" name="Slide Number Placeholder 3">
            <a:extLst>
              <a:ext uri="{FF2B5EF4-FFF2-40B4-BE49-F238E27FC236}">
                <a16:creationId xmlns:a16="http://schemas.microsoft.com/office/drawing/2014/main" id="{B9F7D45E-9671-9F4E-B4FD-D56BE5CF617E}"/>
              </a:ext>
            </a:extLst>
          </p:cNvPr>
          <p:cNvSpPr>
            <a:spLocks noGrp="1"/>
          </p:cNvSpPr>
          <p:nvPr>
            <p:ph type="sldNum" sz="quarter" idx="12"/>
          </p:nvPr>
        </p:nvSpPr>
        <p:spPr/>
        <p:txBody>
          <a:bodyPr/>
          <a:lstStyle/>
          <a:p>
            <a:fld id="{65625F11-EADC-2944-8437-490DA1E2084F}" type="slidenum">
              <a:rPr lang="en-US" smtClean="0"/>
              <a:pPr/>
              <a:t>‹#›</a:t>
            </a:fld>
            <a:endParaRPr lang="en-US" dirty="0"/>
          </a:p>
        </p:txBody>
      </p:sp>
      <p:cxnSp>
        <p:nvCxnSpPr>
          <p:cNvPr id="5" name="Straight Connector 4">
            <a:extLst>
              <a:ext uri="{FF2B5EF4-FFF2-40B4-BE49-F238E27FC236}">
                <a16:creationId xmlns:a16="http://schemas.microsoft.com/office/drawing/2014/main" id="{1D01E98F-AA50-4406-8E0A-BB5F31026588}"/>
              </a:ext>
            </a:extLst>
          </p:cNvPr>
          <p:cNvCxnSpPr/>
          <p:nvPr userDrawn="1"/>
        </p:nvCxnSpPr>
        <p:spPr>
          <a:xfrm>
            <a:off x="638979" y="6119352"/>
            <a:ext cx="10917715" cy="0"/>
          </a:xfrm>
          <a:prstGeom prst="line">
            <a:avLst/>
          </a:prstGeom>
          <a:ln>
            <a:solidFill>
              <a:schemeClr val="accent4"/>
            </a:solidFill>
          </a:ln>
        </p:spPr>
        <p:style>
          <a:lnRef idx="1">
            <a:schemeClr val="accent1"/>
          </a:lnRef>
          <a:fillRef idx="0">
            <a:schemeClr val="accent1"/>
          </a:fillRef>
          <a:effectRef idx="0">
            <a:schemeClr val="accent1"/>
          </a:effectRef>
          <a:fontRef idx="minor">
            <a:schemeClr val="tx1"/>
          </a:fontRef>
        </p:style>
      </p:cxnSp>
      <p:pic>
        <p:nvPicPr>
          <p:cNvPr id="6" name="Picture 5">
            <a:extLst>
              <a:ext uri="{FF2B5EF4-FFF2-40B4-BE49-F238E27FC236}">
                <a16:creationId xmlns:a16="http://schemas.microsoft.com/office/drawing/2014/main" id="{EE712A4C-6D92-4D54-A2BB-9FA8073DC0F9}"/>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13582" b="28647"/>
          <a:stretch/>
        </p:blipFill>
        <p:spPr>
          <a:xfrm>
            <a:off x="638979" y="6356350"/>
            <a:ext cx="3685001" cy="338359"/>
          </a:xfrm>
          <a:prstGeom prst="rect">
            <a:avLst/>
          </a:prstGeom>
        </p:spPr>
      </p:pic>
    </p:spTree>
    <p:extLst>
      <p:ext uri="{BB962C8B-B14F-4D97-AF65-F5344CB8AC3E}">
        <p14:creationId xmlns:p14="http://schemas.microsoft.com/office/powerpoint/2010/main" val="1557138550"/>
      </p:ext>
    </p:extLst>
  </p:cSld>
  <p:clrMapOvr>
    <a:masterClrMapping/>
  </p:clrMapOvr>
  <p:transition spd="slow">
    <p:wipe/>
  </p:transition>
</p:sldLayout>
</file>

<file path=ppt/slideLayouts/slideLayout7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D29BF8-05D5-FC46-908C-145F615F7180}"/>
              </a:ext>
            </a:extLst>
          </p:cNvPr>
          <p:cNvSpPr>
            <a:spLocks noGrp="1"/>
          </p:cNvSpPr>
          <p:nvPr>
            <p:ph type="title"/>
          </p:nvPr>
        </p:nvSpPr>
        <p:spPr>
          <a:xfrm>
            <a:off x="840317" y="365126"/>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9F54049B-C217-1D44-8F3C-16FC5EA570DB}"/>
              </a:ext>
            </a:extLst>
          </p:cNvPr>
          <p:cNvSpPr>
            <a:spLocks noGrp="1"/>
          </p:cNvSpPr>
          <p:nvPr>
            <p:ph type="body" idx="1"/>
          </p:nvPr>
        </p:nvSpPr>
        <p:spPr>
          <a:xfrm>
            <a:off x="840318" y="1681163"/>
            <a:ext cx="5158316"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BAF2A3C5-02EF-E145-9FA6-C01E367F7ECE}"/>
              </a:ext>
            </a:extLst>
          </p:cNvPr>
          <p:cNvSpPr>
            <a:spLocks noGrp="1"/>
          </p:cNvSpPr>
          <p:nvPr>
            <p:ph sz="half" idx="2"/>
          </p:nvPr>
        </p:nvSpPr>
        <p:spPr>
          <a:xfrm>
            <a:off x="840318" y="2505075"/>
            <a:ext cx="5158316"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6F11A123-628C-E941-A8FD-B166BAFA51FB}"/>
              </a:ext>
            </a:extLst>
          </p:cNvPr>
          <p:cNvSpPr>
            <a:spLocks noGrp="1"/>
          </p:cNvSpPr>
          <p:nvPr>
            <p:ph type="body" sz="quarter" idx="3"/>
          </p:nvPr>
        </p:nvSpPr>
        <p:spPr>
          <a:xfrm>
            <a:off x="6172200" y="1681163"/>
            <a:ext cx="518371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3D0A691F-E9B1-4245-88F9-5A04BB618508}"/>
              </a:ext>
            </a:extLst>
          </p:cNvPr>
          <p:cNvSpPr>
            <a:spLocks noGrp="1"/>
          </p:cNvSpPr>
          <p:nvPr>
            <p:ph sz="quarter" idx="4"/>
          </p:nvPr>
        </p:nvSpPr>
        <p:spPr>
          <a:xfrm>
            <a:off x="6172200" y="2505075"/>
            <a:ext cx="518371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AE097FF4-730B-A346-AC67-AFA3A2975562}"/>
              </a:ext>
            </a:extLst>
          </p:cNvPr>
          <p:cNvSpPr>
            <a:spLocks noGrp="1"/>
          </p:cNvSpPr>
          <p:nvPr>
            <p:ph type="dt" sz="half" idx="10"/>
          </p:nvPr>
        </p:nvSpPr>
        <p:spPr/>
        <p:txBody>
          <a:bodyPr/>
          <a:lstStyle/>
          <a:p>
            <a:fld id="{35D6D311-9106-2E49-95F4-5ED6DBA0ADC5}" type="datetimeFigureOut">
              <a:rPr lang="en-US" smtClean="0"/>
              <a:t>10/7/2024</a:t>
            </a:fld>
            <a:endParaRPr lang="en-US"/>
          </a:p>
        </p:txBody>
      </p:sp>
      <p:sp>
        <p:nvSpPr>
          <p:cNvPr id="8" name="Footer Placeholder 7">
            <a:extLst>
              <a:ext uri="{FF2B5EF4-FFF2-40B4-BE49-F238E27FC236}">
                <a16:creationId xmlns:a16="http://schemas.microsoft.com/office/drawing/2014/main" id="{45B44BA7-3811-C142-AA8E-B70AC7076C4C}"/>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D305A344-0F1C-3E43-A5AE-F485973E19E4}"/>
              </a:ext>
            </a:extLst>
          </p:cNvPr>
          <p:cNvSpPr>
            <a:spLocks noGrp="1"/>
          </p:cNvSpPr>
          <p:nvPr>
            <p:ph type="sldNum" sz="quarter" idx="12"/>
          </p:nvPr>
        </p:nvSpPr>
        <p:spPr/>
        <p:txBody>
          <a:bodyPr/>
          <a:lstStyle/>
          <a:p>
            <a:fld id="{1F3AE3C6-3324-FF47-970C-3828AE92E3B6}" type="slidenum">
              <a:rPr lang="en-US" smtClean="0"/>
              <a:t>‹#›</a:t>
            </a:fld>
            <a:endParaRPr lang="en-US"/>
          </a:p>
        </p:txBody>
      </p:sp>
    </p:spTree>
    <p:extLst>
      <p:ext uri="{BB962C8B-B14F-4D97-AF65-F5344CB8AC3E}">
        <p14:creationId xmlns:p14="http://schemas.microsoft.com/office/powerpoint/2010/main" val="488771137"/>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CDB2D2-FA69-4D47-9F68-D597D141FC54}"/>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E2CA0F6D-9C54-4647-8D2A-EECFD28EA58B}"/>
              </a:ext>
            </a:extLst>
          </p:cNvPr>
          <p:cNvSpPr>
            <a:spLocks noGrp="1"/>
          </p:cNvSpPr>
          <p:nvPr>
            <p:ph type="dt" sz="half" idx="10"/>
          </p:nvPr>
        </p:nvSpPr>
        <p:spPr/>
        <p:txBody>
          <a:bodyPr/>
          <a:lstStyle/>
          <a:p>
            <a:fld id="{35D6D311-9106-2E49-95F4-5ED6DBA0ADC5}" type="datetimeFigureOut">
              <a:rPr lang="en-US" smtClean="0"/>
              <a:t>10/7/2024</a:t>
            </a:fld>
            <a:endParaRPr lang="en-US"/>
          </a:p>
        </p:txBody>
      </p:sp>
      <p:sp>
        <p:nvSpPr>
          <p:cNvPr id="4" name="Footer Placeholder 3">
            <a:extLst>
              <a:ext uri="{FF2B5EF4-FFF2-40B4-BE49-F238E27FC236}">
                <a16:creationId xmlns:a16="http://schemas.microsoft.com/office/drawing/2014/main" id="{7F72B946-BF67-A549-BAA2-B6425E119BB5}"/>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5F1D6735-50F7-FD49-81C8-4E7B0DA72D86}"/>
              </a:ext>
            </a:extLst>
          </p:cNvPr>
          <p:cNvSpPr>
            <a:spLocks noGrp="1"/>
          </p:cNvSpPr>
          <p:nvPr>
            <p:ph type="sldNum" sz="quarter" idx="12"/>
          </p:nvPr>
        </p:nvSpPr>
        <p:spPr/>
        <p:txBody>
          <a:bodyPr/>
          <a:lstStyle/>
          <a:p>
            <a:fld id="{1F3AE3C6-3324-FF47-970C-3828AE92E3B6}" type="slidenum">
              <a:rPr lang="en-US" smtClean="0"/>
              <a:t>‹#›</a:t>
            </a:fld>
            <a:endParaRPr lang="en-US"/>
          </a:p>
        </p:txBody>
      </p:sp>
    </p:spTree>
    <p:extLst>
      <p:ext uri="{BB962C8B-B14F-4D97-AF65-F5344CB8AC3E}">
        <p14:creationId xmlns:p14="http://schemas.microsoft.com/office/powerpoint/2010/main" val="3149613416"/>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9B88CD0-E418-CF4F-8A07-4AE567AB6B45}"/>
              </a:ext>
            </a:extLst>
          </p:cNvPr>
          <p:cNvSpPr>
            <a:spLocks noGrp="1"/>
          </p:cNvSpPr>
          <p:nvPr>
            <p:ph type="dt" sz="half" idx="10"/>
          </p:nvPr>
        </p:nvSpPr>
        <p:spPr/>
        <p:txBody>
          <a:bodyPr/>
          <a:lstStyle/>
          <a:p>
            <a:fld id="{35D6D311-9106-2E49-95F4-5ED6DBA0ADC5}" type="datetimeFigureOut">
              <a:rPr lang="en-US" smtClean="0"/>
              <a:t>10/7/2024</a:t>
            </a:fld>
            <a:endParaRPr lang="en-US"/>
          </a:p>
        </p:txBody>
      </p:sp>
      <p:sp>
        <p:nvSpPr>
          <p:cNvPr id="3" name="Footer Placeholder 2">
            <a:extLst>
              <a:ext uri="{FF2B5EF4-FFF2-40B4-BE49-F238E27FC236}">
                <a16:creationId xmlns:a16="http://schemas.microsoft.com/office/drawing/2014/main" id="{A6568612-64B3-D942-9011-0E9C5DEBADEF}"/>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F2F93DD6-0898-3D47-9AFE-8A9B1730E13B}"/>
              </a:ext>
            </a:extLst>
          </p:cNvPr>
          <p:cNvSpPr>
            <a:spLocks noGrp="1"/>
          </p:cNvSpPr>
          <p:nvPr>
            <p:ph type="sldNum" sz="quarter" idx="12"/>
          </p:nvPr>
        </p:nvSpPr>
        <p:spPr/>
        <p:txBody>
          <a:bodyPr/>
          <a:lstStyle/>
          <a:p>
            <a:fld id="{1F3AE3C6-3324-FF47-970C-3828AE92E3B6}" type="slidenum">
              <a:rPr lang="en-US" smtClean="0"/>
              <a:t>‹#›</a:t>
            </a:fld>
            <a:endParaRPr lang="en-US"/>
          </a:p>
        </p:txBody>
      </p:sp>
    </p:spTree>
    <p:extLst>
      <p:ext uri="{BB962C8B-B14F-4D97-AF65-F5344CB8AC3E}">
        <p14:creationId xmlns:p14="http://schemas.microsoft.com/office/powerpoint/2010/main" val="1011530089"/>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4A1D0D-F070-D74E-8375-D92F674DEC1B}"/>
              </a:ext>
            </a:extLst>
          </p:cNvPr>
          <p:cNvSpPr>
            <a:spLocks noGrp="1"/>
          </p:cNvSpPr>
          <p:nvPr>
            <p:ph type="title"/>
          </p:nvPr>
        </p:nvSpPr>
        <p:spPr>
          <a:xfrm>
            <a:off x="840318" y="457200"/>
            <a:ext cx="393276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AA4979AC-C2B0-7C4B-B0B7-66E881ABF955}"/>
              </a:ext>
            </a:extLst>
          </p:cNvPr>
          <p:cNvSpPr>
            <a:spLocks noGrp="1"/>
          </p:cNvSpPr>
          <p:nvPr>
            <p:ph idx="1"/>
          </p:nvPr>
        </p:nvSpPr>
        <p:spPr>
          <a:xfrm>
            <a:off x="5183717" y="987426"/>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7BA813FA-5980-E949-889C-712C4B71854D}"/>
              </a:ext>
            </a:extLst>
          </p:cNvPr>
          <p:cNvSpPr>
            <a:spLocks noGrp="1"/>
          </p:cNvSpPr>
          <p:nvPr>
            <p:ph type="body" sz="half" idx="2"/>
          </p:nvPr>
        </p:nvSpPr>
        <p:spPr>
          <a:xfrm>
            <a:off x="840318" y="2057400"/>
            <a:ext cx="393276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81DE3C3-CEF5-B84C-895B-A7C1A269AA97}"/>
              </a:ext>
            </a:extLst>
          </p:cNvPr>
          <p:cNvSpPr>
            <a:spLocks noGrp="1"/>
          </p:cNvSpPr>
          <p:nvPr>
            <p:ph type="dt" sz="half" idx="10"/>
          </p:nvPr>
        </p:nvSpPr>
        <p:spPr/>
        <p:txBody>
          <a:bodyPr/>
          <a:lstStyle/>
          <a:p>
            <a:fld id="{35D6D311-9106-2E49-95F4-5ED6DBA0ADC5}" type="datetimeFigureOut">
              <a:rPr lang="en-US" smtClean="0"/>
              <a:t>10/7/2024</a:t>
            </a:fld>
            <a:endParaRPr lang="en-US"/>
          </a:p>
        </p:txBody>
      </p:sp>
      <p:sp>
        <p:nvSpPr>
          <p:cNvPr id="6" name="Footer Placeholder 5">
            <a:extLst>
              <a:ext uri="{FF2B5EF4-FFF2-40B4-BE49-F238E27FC236}">
                <a16:creationId xmlns:a16="http://schemas.microsoft.com/office/drawing/2014/main" id="{8C959415-0307-AE4A-B8B5-55BC576A22B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14B36BB-04C7-8945-B0D0-51E86B694450}"/>
              </a:ext>
            </a:extLst>
          </p:cNvPr>
          <p:cNvSpPr>
            <a:spLocks noGrp="1"/>
          </p:cNvSpPr>
          <p:nvPr>
            <p:ph type="sldNum" sz="quarter" idx="12"/>
          </p:nvPr>
        </p:nvSpPr>
        <p:spPr/>
        <p:txBody>
          <a:bodyPr/>
          <a:lstStyle/>
          <a:p>
            <a:fld id="{1F3AE3C6-3324-FF47-970C-3828AE92E3B6}" type="slidenum">
              <a:rPr lang="en-US" smtClean="0"/>
              <a:t>‹#›</a:t>
            </a:fld>
            <a:endParaRPr lang="en-US"/>
          </a:p>
        </p:txBody>
      </p:sp>
    </p:spTree>
    <p:extLst>
      <p:ext uri="{BB962C8B-B14F-4D97-AF65-F5344CB8AC3E}">
        <p14:creationId xmlns:p14="http://schemas.microsoft.com/office/powerpoint/2010/main" val="1201862428"/>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520519-CA7D-8241-A575-4967C6771ABA}"/>
              </a:ext>
            </a:extLst>
          </p:cNvPr>
          <p:cNvSpPr>
            <a:spLocks noGrp="1"/>
          </p:cNvSpPr>
          <p:nvPr>
            <p:ph type="title"/>
          </p:nvPr>
        </p:nvSpPr>
        <p:spPr>
          <a:xfrm>
            <a:off x="840318" y="457200"/>
            <a:ext cx="393276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6C64B573-0844-7C40-AAB2-82E4DAF10DD4}"/>
              </a:ext>
            </a:extLst>
          </p:cNvPr>
          <p:cNvSpPr>
            <a:spLocks noGrp="1"/>
          </p:cNvSpPr>
          <p:nvPr>
            <p:ph type="pic" idx="1"/>
          </p:nvPr>
        </p:nvSpPr>
        <p:spPr>
          <a:xfrm>
            <a:off x="5183717" y="987426"/>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2F81213B-26EF-9440-A336-167A5DE9D0EF}"/>
              </a:ext>
            </a:extLst>
          </p:cNvPr>
          <p:cNvSpPr>
            <a:spLocks noGrp="1"/>
          </p:cNvSpPr>
          <p:nvPr>
            <p:ph type="body" sz="half" idx="2"/>
          </p:nvPr>
        </p:nvSpPr>
        <p:spPr>
          <a:xfrm>
            <a:off x="840318" y="2057400"/>
            <a:ext cx="393276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C89144A-A1DE-B04E-B1A3-08C250C0C7A3}"/>
              </a:ext>
            </a:extLst>
          </p:cNvPr>
          <p:cNvSpPr>
            <a:spLocks noGrp="1"/>
          </p:cNvSpPr>
          <p:nvPr>
            <p:ph type="dt" sz="half" idx="10"/>
          </p:nvPr>
        </p:nvSpPr>
        <p:spPr/>
        <p:txBody>
          <a:bodyPr/>
          <a:lstStyle/>
          <a:p>
            <a:fld id="{35D6D311-9106-2E49-95F4-5ED6DBA0ADC5}" type="datetimeFigureOut">
              <a:rPr lang="en-US" smtClean="0"/>
              <a:t>10/7/2024</a:t>
            </a:fld>
            <a:endParaRPr lang="en-US"/>
          </a:p>
        </p:txBody>
      </p:sp>
      <p:sp>
        <p:nvSpPr>
          <p:cNvPr id="6" name="Footer Placeholder 5">
            <a:extLst>
              <a:ext uri="{FF2B5EF4-FFF2-40B4-BE49-F238E27FC236}">
                <a16:creationId xmlns:a16="http://schemas.microsoft.com/office/drawing/2014/main" id="{6C40169B-B68A-AF4B-A7F1-3EF2620FE47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2C54C5C-BBD5-704E-8C4A-4330AC142BBE}"/>
              </a:ext>
            </a:extLst>
          </p:cNvPr>
          <p:cNvSpPr>
            <a:spLocks noGrp="1"/>
          </p:cNvSpPr>
          <p:nvPr>
            <p:ph type="sldNum" sz="quarter" idx="12"/>
          </p:nvPr>
        </p:nvSpPr>
        <p:spPr/>
        <p:txBody>
          <a:bodyPr/>
          <a:lstStyle/>
          <a:p>
            <a:fld id="{1F3AE3C6-3324-FF47-970C-3828AE92E3B6}" type="slidenum">
              <a:rPr lang="en-US" smtClean="0"/>
              <a:t>‹#›</a:t>
            </a:fld>
            <a:endParaRPr lang="en-US"/>
          </a:p>
        </p:txBody>
      </p:sp>
    </p:spTree>
    <p:extLst>
      <p:ext uri="{BB962C8B-B14F-4D97-AF65-F5344CB8AC3E}">
        <p14:creationId xmlns:p14="http://schemas.microsoft.com/office/powerpoint/2010/main" val="4148320589"/>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935993-298B-FE4A-BF26-01CAA0613904}"/>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9F8FDFBC-44FA-284E-922F-EDCCA23AC8D2}"/>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E9E9FEF-BC97-6E49-9FCE-426C039CFEE6}"/>
              </a:ext>
            </a:extLst>
          </p:cNvPr>
          <p:cNvSpPr>
            <a:spLocks noGrp="1"/>
          </p:cNvSpPr>
          <p:nvPr>
            <p:ph type="dt" sz="half" idx="10"/>
          </p:nvPr>
        </p:nvSpPr>
        <p:spPr/>
        <p:txBody>
          <a:bodyPr/>
          <a:lstStyle/>
          <a:p>
            <a:fld id="{35D6D311-9106-2E49-95F4-5ED6DBA0ADC5}" type="datetimeFigureOut">
              <a:rPr lang="en-US" smtClean="0"/>
              <a:t>10/7/2024</a:t>
            </a:fld>
            <a:endParaRPr lang="en-US"/>
          </a:p>
        </p:txBody>
      </p:sp>
      <p:sp>
        <p:nvSpPr>
          <p:cNvPr id="5" name="Footer Placeholder 4">
            <a:extLst>
              <a:ext uri="{FF2B5EF4-FFF2-40B4-BE49-F238E27FC236}">
                <a16:creationId xmlns:a16="http://schemas.microsoft.com/office/drawing/2014/main" id="{F4A7BE1C-7731-7E45-A98A-1C114AC3076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9C4940A-9B99-4342-8539-E71F6061E9D3}"/>
              </a:ext>
            </a:extLst>
          </p:cNvPr>
          <p:cNvSpPr>
            <a:spLocks noGrp="1"/>
          </p:cNvSpPr>
          <p:nvPr>
            <p:ph type="sldNum" sz="quarter" idx="12"/>
          </p:nvPr>
        </p:nvSpPr>
        <p:spPr/>
        <p:txBody>
          <a:bodyPr/>
          <a:lstStyle/>
          <a:p>
            <a:fld id="{1F3AE3C6-3324-FF47-970C-3828AE92E3B6}" type="slidenum">
              <a:rPr lang="en-US" smtClean="0"/>
              <a:t>‹#›</a:t>
            </a:fld>
            <a:endParaRPr lang="en-US"/>
          </a:p>
        </p:txBody>
      </p:sp>
    </p:spTree>
    <p:extLst>
      <p:ext uri="{BB962C8B-B14F-4D97-AF65-F5344CB8AC3E}">
        <p14:creationId xmlns:p14="http://schemas.microsoft.com/office/powerpoint/2010/main" val="3938349803"/>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490907D-F119-2940-AFCC-3BFBBB80CF80}"/>
              </a:ext>
            </a:extLst>
          </p:cNvPr>
          <p:cNvSpPr>
            <a:spLocks noGrp="1"/>
          </p:cNvSpPr>
          <p:nvPr>
            <p:ph type="title" orient="vert"/>
          </p:nvPr>
        </p:nvSpPr>
        <p:spPr>
          <a:xfrm>
            <a:off x="8724901"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7027CDE5-8811-194B-9962-7981216108BC}"/>
              </a:ext>
            </a:extLst>
          </p:cNvPr>
          <p:cNvSpPr>
            <a:spLocks noGrp="1"/>
          </p:cNvSpPr>
          <p:nvPr>
            <p:ph type="body" orient="vert" idx="1"/>
          </p:nvPr>
        </p:nvSpPr>
        <p:spPr>
          <a:xfrm>
            <a:off x="838201" y="365125"/>
            <a:ext cx="76835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EC1E001-D483-F145-AA15-55231080E230}"/>
              </a:ext>
            </a:extLst>
          </p:cNvPr>
          <p:cNvSpPr>
            <a:spLocks noGrp="1"/>
          </p:cNvSpPr>
          <p:nvPr>
            <p:ph type="dt" sz="half" idx="10"/>
          </p:nvPr>
        </p:nvSpPr>
        <p:spPr/>
        <p:txBody>
          <a:bodyPr/>
          <a:lstStyle/>
          <a:p>
            <a:fld id="{35D6D311-9106-2E49-95F4-5ED6DBA0ADC5}" type="datetimeFigureOut">
              <a:rPr lang="en-US" smtClean="0"/>
              <a:t>10/7/2024</a:t>
            </a:fld>
            <a:endParaRPr lang="en-US"/>
          </a:p>
        </p:txBody>
      </p:sp>
      <p:sp>
        <p:nvSpPr>
          <p:cNvPr id="5" name="Footer Placeholder 4">
            <a:extLst>
              <a:ext uri="{FF2B5EF4-FFF2-40B4-BE49-F238E27FC236}">
                <a16:creationId xmlns:a16="http://schemas.microsoft.com/office/drawing/2014/main" id="{847D5D6D-0484-654E-A5EF-737638F160D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C1D175C-E7D0-2349-B703-51122AB842A8}"/>
              </a:ext>
            </a:extLst>
          </p:cNvPr>
          <p:cNvSpPr>
            <a:spLocks noGrp="1"/>
          </p:cNvSpPr>
          <p:nvPr>
            <p:ph type="sldNum" sz="quarter" idx="12"/>
          </p:nvPr>
        </p:nvSpPr>
        <p:spPr/>
        <p:txBody>
          <a:bodyPr/>
          <a:lstStyle/>
          <a:p>
            <a:fld id="{1F3AE3C6-3324-FF47-970C-3828AE92E3B6}" type="slidenum">
              <a:rPr lang="en-US" smtClean="0"/>
              <a:t>‹#›</a:t>
            </a:fld>
            <a:endParaRPr lang="en-US"/>
          </a:p>
        </p:txBody>
      </p:sp>
    </p:spTree>
    <p:extLst>
      <p:ext uri="{BB962C8B-B14F-4D97-AF65-F5344CB8AC3E}">
        <p14:creationId xmlns:p14="http://schemas.microsoft.com/office/powerpoint/2010/main" val="359921887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BE21C3-96BC-CA4E-8F8D-20179D1D8E3A}"/>
              </a:ext>
            </a:extLst>
          </p:cNvPr>
          <p:cNvSpPr>
            <a:spLocks noGrp="1"/>
          </p:cNvSpPr>
          <p:nvPr>
            <p:ph type="title"/>
          </p:nvPr>
        </p:nvSpPr>
        <p:spPr>
          <a:xfrm>
            <a:off x="840318" y="457200"/>
            <a:ext cx="3932767" cy="1600200"/>
          </a:xfrm>
          <a:prstGeom prst="rect">
            <a:avLst/>
          </a:prstGeo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7E9BBB5C-F937-5743-8FF6-2223CAFC5C23}"/>
              </a:ext>
            </a:extLst>
          </p:cNvPr>
          <p:cNvSpPr>
            <a:spLocks noGrp="1"/>
          </p:cNvSpPr>
          <p:nvPr>
            <p:ph idx="1"/>
          </p:nvPr>
        </p:nvSpPr>
        <p:spPr>
          <a:xfrm>
            <a:off x="5183717" y="987426"/>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D0C565F3-98C7-F340-A3C4-368DCE01E1CA}"/>
              </a:ext>
            </a:extLst>
          </p:cNvPr>
          <p:cNvSpPr>
            <a:spLocks noGrp="1"/>
          </p:cNvSpPr>
          <p:nvPr>
            <p:ph type="body" sz="half" idx="2"/>
          </p:nvPr>
        </p:nvSpPr>
        <p:spPr>
          <a:xfrm>
            <a:off x="840318" y="2057400"/>
            <a:ext cx="393276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77D8CE1-4C6C-754A-8902-904FC9F9C660}"/>
              </a:ext>
            </a:extLst>
          </p:cNvPr>
          <p:cNvSpPr>
            <a:spLocks noGrp="1"/>
          </p:cNvSpPr>
          <p:nvPr>
            <p:ph type="dt" sz="half" idx="10"/>
          </p:nvPr>
        </p:nvSpPr>
        <p:spPr/>
        <p:txBody>
          <a:bodyPr/>
          <a:lstStyle/>
          <a:p>
            <a:fld id="{C645F87B-3609-E948-B47C-125B941DAE5D}" type="datetimeFigureOut">
              <a:rPr lang="en-US" smtClean="0"/>
              <a:t>10/7/2024</a:t>
            </a:fld>
            <a:endParaRPr lang="en-US"/>
          </a:p>
        </p:txBody>
      </p:sp>
      <p:sp>
        <p:nvSpPr>
          <p:cNvPr id="6" name="Footer Placeholder 5">
            <a:extLst>
              <a:ext uri="{FF2B5EF4-FFF2-40B4-BE49-F238E27FC236}">
                <a16:creationId xmlns:a16="http://schemas.microsoft.com/office/drawing/2014/main" id="{131DCCCC-981B-DF48-97A6-297141DC993B}"/>
              </a:ext>
            </a:extLst>
          </p:cNvPr>
          <p:cNvSpPr>
            <a:spLocks noGrp="1"/>
          </p:cNvSpPr>
          <p:nvPr>
            <p:ph type="ftr" sz="quarter" idx="11"/>
          </p:nvPr>
        </p:nvSpPr>
        <p:spPr/>
        <p:txBody>
          <a:bodyPr/>
          <a:lstStyle/>
          <a:p>
            <a:r>
              <a:rPr lang="en-US"/>
              <a:t>Footer as Needed</a:t>
            </a:r>
            <a:endParaRPr lang="en-US" dirty="0"/>
          </a:p>
        </p:txBody>
      </p:sp>
      <p:sp>
        <p:nvSpPr>
          <p:cNvPr id="7" name="Slide Number Placeholder 6">
            <a:extLst>
              <a:ext uri="{FF2B5EF4-FFF2-40B4-BE49-F238E27FC236}">
                <a16:creationId xmlns:a16="http://schemas.microsoft.com/office/drawing/2014/main" id="{11B2C590-298B-2647-B281-9531CEF45A24}"/>
              </a:ext>
            </a:extLst>
          </p:cNvPr>
          <p:cNvSpPr>
            <a:spLocks noGrp="1"/>
          </p:cNvSpPr>
          <p:nvPr>
            <p:ph type="sldNum" sz="quarter" idx="12"/>
          </p:nvPr>
        </p:nvSpPr>
        <p:spPr/>
        <p:txBody>
          <a:bodyPr/>
          <a:lstStyle/>
          <a:p>
            <a:fld id="{65625F11-EADC-2944-8437-490DA1E2084F}" type="slidenum">
              <a:rPr lang="en-US" smtClean="0"/>
              <a:pPr/>
              <a:t>‹#›</a:t>
            </a:fld>
            <a:endParaRPr lang="en-US" dirty="0"/>
          </a:p>
        </p:txBody>
      </p:sp>
    </p:spTree>
    <p:extLst>
      <p:ext uri="{BB962C8B-B14F-4D97-AF65-F5344CB8AC3E}">
        <p14:creationId xmlns:p14="http://schemas.microsoft.com/office/powerpoint/2010/main" val="3795830486"/>
      </p:ext>
    </p:extLst>
  </p:cSld>
  <p:clrMapOvr>
    <a:masterClrMapping/>
  </p:clrMapOvr>
  <p:hf hdr="0" dt="0"/>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422684-6761-B240-A0E5-6D4351B77CFE}"/>
              </a:ext>
            </a:extLst>
          </p:cNvPr>
          <p:cNvSpPr>
            <a:spLocks noGrp="1"/>
          </p:cNvSpPr>
          <p:nvPr>
            <p:ph type="title"/>
          </p:nvPr>
        </p:nvSpPr>
        <p:spPr>
          <a:xfrm>
            <a:off x="840318" y="457200"/>
            <a:ext cx="3932767" cy="1600200"/>
          </a:xfrm>
          <a:prstGeom prst="rect">
            <a:avLst/>
          </a:prstGeo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5431E022-2F8B-6342-AE7E-2B1AA71BE138}"/>
              </a:ext>
            </a:extLst>
          </p:cNvPr>
          <p:cNvSpPr>
            <a:spLocks noGrp="1"/>
          </p:cNvSpPr>
          <p:nvPr>
            <p:ph type="pic" idx="1"/>
          </p:nvPr>
        </p:nvSpPr>
        <p:spPr>
          <a:xfrm>
            <a:off x="5183717" y="987426"/>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7221D9AE-2253-944E-83FD-2C684E8BC05E}"/>
              </a:ext>
            </a:extLst>
          </p:cNvPr>
          <p:cNvSpPr>
            <a:spLocks noGrp="1"/>
          </p:cNvSpPr>
          <p:nvPr>
            <p:ph type="body" sz="half" idx="2"/>
          </p:nvPr>
        </p:nvSpPr>
        <p:spPr>
          <a:xfrm>
            <a:off x="840318" y="2057400"/>
            <a:ext cx="393276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B7373CD-FBFF-994E-9279-D6128FE64A11}"/>
              </a:ext>
            </a:extLst>
          </p:cNvPr>
          <p:cNvSpPr>
            <a:spLocks noGrp="1"/>
          </p:cNvSpPr>
          <p:nvPr>
            <p:ph type="dt" sz="half" idx="10"/>
          </p:nvPr>
        </p:nvSpPr>
        <p:spPr/>
        <p:txBody>
          <a:bodyPr/>
          <a:lstStyle/>
          <a:p>
            <a:fld id="{C645F87B-3609-E948-B47C-125B941DAE5D}" type="datetimeFigureOut">
              <a:rPr lang="en-US" smtClean="0"/>
              <a:t>10/7/2024</a:t>
            </a:fld>
            <a:endParaRPr lang="en-US"/>
          </a:p>
        </p:txBody>
      </p:sp>
      <p:sp>
        <p:nvSpPr>
          <p:cNvPr id="6" name="Footer Placeholder 5">
            <a:extLst>
              <a:ext uri="{FF2B5EF4-FFF2-40B4-BE49-F238E27FC236}">
                <a16:creationId xmlns:a16="http://schemas.microsoft.com/office/drawing/2014/main" id="{2F02DB14-4678-CF40-81DF-DCBEAA5B652C}"/>
              </a:ext>
            </a:extLst>
          </p:cNvPr>
          <p:cNvSpPr>
            <a:spLocks noGrp="1"/>
          </p:cNvSpPr>
          <p:nvPr>
            <p:ph type="ftr" sz="quarter" idx="11"/>
          </p:nvPr>
        </p:nvSpPr>
        <p:spPr/>
        <p:txBody>
          <a:bodyPr/>
          <a:lstStyle/>
          <a:p>
            <a:r>
              <a:rPr lang="en-US"/>
              <a:t>Footer as Needed</a:t>
            </a:r>
            <a:endParaRPr lang="en-US" dirty="0"/>
          </a:p>
        </p:txBody>
      </p:sp>
      <p:sp>
        <p:nvSpPr>
          <p:cNvPr id="7" name="Slide Number Placeholder 6">
            <a:extLst>
              <a:ext uri="{FF2B5EF4-FFF2-40B4-BE49-F238E27FC236}">
                <a16:creationId xmlns:a16="http://schemas.microsoft.com/office/drawing/2014/main" id="{6866750D-3739-4B45-931F-AA79389D327E}"/>
              </a:ext>
            </a:extLst>
          </p:cNvPr>
          <p:cNvSpPr>
            <a:spLocks noGrp="1"/>
          </p:cNvSpPr>
          <p:nvPr>
            <p:ph type="sldNum" sz="quarter" idx="12"/>
          </p:nvPr>
        </p:nvSpPr>
        <p:spPr/>
        <p:txBody>
          <a:bodyPr/>
          <a:lstStyle/>
          <a:p>
            <a:fld id="{65625F11-EADC-2944-8437-490DA1E2084F}" type="slidenum">
              <a:rPr lang="en-US" smtClean="0"/>
              <a:pPr/>
              <a:t>‹#›</a:t>
            </a:fld>
            <a:endParaRPr lang="en-US" dirty="0"/>
          </a:p>
        </p:txBody>
      </p:sp>
    </p:spTree>
    <p:extLst>
      <p:ext uri="{BB962C8B-B14F-4D97-AF65-F5344CB8AC3E}">
        <p14:creationId xmlns:p14="http://schemas.microsoft.com/office/powerpoint/2010/main" val="1973613734"/>
      </p:ext>
    </p:extLst>
  </p:cSld>
  <p:clrMapOvr>
    <a:masterClrMapping/>
  </p:clrMapOvr>
  <p:hf hd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image" Target="../media/image2.pn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1.jp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9.xml"/><Relationship Id="rId13" Type="http://schemas.openxmlformats.org/officeDocument/2006/relationships/image" Target="../media/image5.jpg"/><Relationship Id="rId3" Type="http://schemas.openxmlformats.org/officeDocument/2006/relationships/slideLayout" Target="../slideLayouts/slideLayout24.xml"/><Relationship Id="rId7" Type="http://schemas.openxmlformats.org/officeDocument/2006/relationships/slideLayout" Target="../slideLayouts/slideLayout28.xml"/><Relationship Id="rId12" Type="http://schemas.openxmlformats.org/officeDocument/2006/relationships/theme" Target="../theme/theme2.xml"/><Relationship Id="rId2" Type="http://schemas.openxmlformats.org/officeDocument/2006/relationships/slideLayout" Target="../slideLayouts/slideLayout23.xml"/><Relationship Id="rId1" Type="http://schemas.openxmlformats.org/officeDocument/2006/relationships/slideLayout" Target="../slideLayouts/slideLayout22.xml"/><Relationship Id="rId6" Type="http://schemas.openxmlformats.org/officeDocument/2006/relationships/slideLayout" Target="../slideLayouts/slideLayout27.xml"/><Relationship Id="rId11" Type="http://schemas.openxmlformats.org/officeDocument/2006/relationships/slideLayout" Target="../slideLayouts/slideLayout32.xml"/><Relationship Id="rId5" Type="http://schemas.openxmlformats.org/officeDocument/2006/relationships/slideLayout" Target="../slideLayouts/slideLayout26.xml"/><Relationship Id="rId10" Type="http://schemas.openxmlformats.org/officeDocument/2006/relationships/slideLayout" Target="../slideLayouts/slideLayout31.xml"/><Relationship Id="rId4" Type="http://schemas.openxmlformats.org/officeDocument/2006/relationships/slideLayout" Target="../slideLayouts/slideLayout25.xml"/><Relationship Id="rId9" Type="http://schemas.openxmlformats.org/officeDocument/2006/relationships/slideLayout" Target="../slideLayouts/slideLayout3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40.xml"/><Relationship Id="rId13" Type="http://schemas.openxmlformats.org/officeDocument/2006/relationships/image" Target="../media/image6.jpg"/><Relationship Id="rId3" Type="http://schemas.openxmlformats.org/officeDocument/2006/relationships/slideLayout" Target="../slideLayouts/slideLayout35.xml"/><Relationship Id="rId7" Type="http://schemas.openxmlformats.org/officeDocument/2006/relationships/slideLayout" Target="../slideLayouts/slideLayout39.xml"/><Relationship Id="rId12" Type="http://schemas.openxmlformats.org/officeDocument/2006/relationships/theme" Target="../theme/theme3.xml"/><Relationship Id="rId2" Type="http://schemas.openxmlformats.org/officeDocument/2006/relationships/slideLayout" Target="../slideLayouts/slideLayout34.xml"/><Relationship Id="rId1" Type="http://schemas.openxmlformats.org/officeDocument/2006/relationships/slideLayout" Target="../slideLayouts/slideLayout33.xml"/><Relationship Id="rId6" Type="http://schemas.openxmlformats.org/officeDocument/2006/relationships/slideLayout" Target="../slideLayouts/slideLayout38.xml"/><Relationship Id="rId11" Type="http://schemas.openxmlformats.org/officeDocument/2006/relationships/slideLayout" Target="../slideLayouts/slideLayout43.xml"/><Relationship Id="rId5" Type="http://schemas.openxmlformats.org/officeDocument/2006/relationships/slideLayout" Target="../slideLayouts/slideLayout37.xml"/><Relationship Id="rId10" Type="http://schemas.openxmlformats.org/officeDocument/2006/relationships/slideLayout" Target="../slideLayouts/slideLayout42.xml"/><Relationship Id="rId4" Type="http://schemas.openxmlformats.org/officeDocument/2006/relationships/slideLayout" Target="../slideLayouts/slideLayout36.xml"/><Relationship Id="rId9" Type="http://schemas.openxmlformats.org/officeDocument/2006/relationships/slideLayout" Target="../slideLayouts/slideLayout4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51.xml"/><Relationship Id="rId13" Type="http://schemas.openxmlformats.org/officeDocument/2006/relationships/image" Target="../media/image8.jpg"/><Relationship Id="rId3" Type="http://schemas.openxmlformats.org/officeDocument/2006/relationships/slideLayout" Target="../slideLayouts/slideLayout46.xml"/><Relationship Id="rId7" Type="http://schemas.openxmlformats.org/officeDocument/2006/relationships/slideLayout" Target="../slideLayouts/slideLayout50.xml"/><Relationship Id="rId12" Type="http://schemas.openxmlformats.org/officeDocument/2006/relationships/theme" Target="../theme/theme4.xml"/><Relationship Id="rId2" Type="http://schemas.openxmlformats.org/officeDocument/2006/relationships/slideLayout" Target="../slideLayouts/slideLayout45.xml"/><Relationship Id="rId1" Type="http://schemas.openxmlformats.org/officeDocument/2006/relationships/slideLayout" Target="../slideLayouts/slideLayout44.xml"/><Relationship Id="rId6" Type="http://schemas.openxmlformats.org/officeDocument/2006/relationships/slideLayout" Target="../slideLayouts/slideLayout49.xml"/><Relationship Id="rId11" Type="http://schemas.openxmlformats.org/officeDocument/2006/relationships/slideLayout" Target="../slideLayouts/slideLayout54.xml"/><Relationship Id="rId5" Type="http://schemas.openxmlformats.org/officeDocument/2006/relationships/slideLayout" Target="../slideLayouts/slideLayout48.xml"/><Relationship Id="rId10" Type="http://schemas.openxmlformats.org/officeDocument/2006/relationships/slideLayout" Target="../slideLayouts/slideLayout53.xml"/><Relationship Id="rId4" Type="http://schemas.openxmlformats.org/officeDocument/2006/relationships/slideLayout" Target="../slideLayouts/slideLayout47.xml"/><Relationship Id="rId9" Type="http://schemas.openxmlformats.org/officeDocument/2006/relationships/slideLayout" Target="../slideLayouts/slideLayout52.xml"/><Relationship Id="rId14" Type="http://schemas.openxmlformats.org/officeDocument/2006/relationships/image" Target="../media/image9.jpg"/></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62.xml"/><Relationship Id="rId13" Type="http://schemas.openxmlformats.org/officeDocument/2006/relationships/image" Target="../media/image10.jpg"/><Relationship Id="rId3" Type="http://schemas.openxmlformats.org/officeDocument/2006/relationships/slideLayout" Target="../slideLayouts/slideLayout57.xml"/><Relationship Id="rId7" Type="http://schemas.openxmlformats.org/officeDocument/2006/relationships/slideLayout" Target="../slideLayouts/slideLayout61.xml"/><Relationship Id="rId12" Type="http://schemas.openxmlformats.org/officeDocument/2006/relationships/theme" Target="../theme/theme5.xml"/><Relationship Id="rId2" Type="http://schemas.openxmlformats.org/officeDocument/2006/relationships/slideLayout" Target="../slideLayouts/slideLayout56.xml"/><Relationship Id="rId1" Type="http://schemas.openxmlformats.org/officeDocument/2006/relationships/slideLayout" Target="../slideLayouts/slideLayout55.xml"/><Relationship Id="rId6" Type="http://schemas.openxmlformats.org/officeDocument/2006/relationships/slideLayout" Target="../slideLayouts/slideLayout60.xml"/><Relationship Id="rId11" Type="http://schemas.openxmlformats.org/officeDocument/2006/relationships/slideLayout" Target="../slideLayouts/slideLayout65.xml"/><Relationship Id="rId5" Type="http://schemas.openxmlformats.org/officeDocument/2006/relationships/slideLayout" Target="../slideLayouts/slideLayout59.xml"/><Relationship Id="rId10" Type="http://schemas.openxmlformats.org/officeDocument/2006/relationships/slideLayout" Target="../slideLayouts/slideLayout64.xml"/><Relationship Id="rId4" Type="http://schemas.openxmlformats.org/officeDocument/2006/relationships/slideLayout" Target="../slideLayouts/slideLayout58.xml"/><Relationship Id="rId9" Type="http://schemas.openxmlformats.org/officeDocument/2006/relationships/slideLayout" Target="../slideLayouts/slideLayout63.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73.xml"/><Relationship Id="rId13" Type="http://schemas.openxmlformats.org/officeDocument/2006/relationships/image" Target="../media/image11.jpg"/><Relationship Id="rId3" Type="http://schemas.openxmlformats.org/officeDocument/2006/relationships/slideLayout" Target="../slideLayouts/slideLayout68.xml"/><Relationship Id="rId7" Type="http://schemas.openxmlformats.org/officeDocument/2006/relationships/slideLayout" Target="../slideLayouts/slideLayout72.xml"/><Relationship Id="rId12" Type="http://schemas.openxmlformats.org/officeDocument/2006/relationships/theme" Target="../theme/theme6.xml"/><Relationship Id="rId2" Type="http://schemas.openxmlformats.org/officeDocument/2006/relationships/slideLayout" Target="../slideLayouts/slideLayout67.xml"/><Relationship Id="rId1" Type="http://schemas.openxmlformats.org/officeDocument/2006/relationships/slideLayout" Target="../slideLayouts/slideLayout66.xml"/><Relationship Id="rId6" Type="http://schemas.openxmlformats.org/officeDocument/2006/relationships/slideLayout" Target="../slideLayouts/slideLayout71.xml"/><Relationship Id="rId11" Type="http://schemas.openxmlformats.org/officeDocument/2006/relationships/slideLayout" Target="../slideLayouts/slideLayout76.xml"/><Relationship Id="rId5" Type="http://schemas.openxmlformats.org/officeDocument/2006/relationships/slideLayout" Target="../slideLayouts/slideLayout70.xml"/><Relationship Id="rId10" Type="http://schemas.openxmlformats.org/officeDocument/2006/relationships/slideLayout" Target="../slideLayouts/slideLayout75.xml"/><Relationship Id="rId4" Type="http://schemas.openxmlformats.org/officeDocument/2006/relationships/slideLayout" Target="../slideLayouts/slideLayout69.xml"/><Relationship Id="rId9" Type="http://schemas.openxmlformats.org/officeDocument/2006/relationships/slideLayout" Target="../slideLayouts/slideLayout7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86A5C245-B433-414C-AAEB-85ED71EBC6A5}"/>
              </a:ext>
            </a:extLst>
          </p:cNvPr>
          <p:cNvSpPr>
            <a:spLocks noGrp="1"/>
          </p:cNvSpPr>
          <p:nvPr>
            <p:ph type="dt" sz="half" idx="2"/>
          </p:nvPr>
        </p:nvSpPr>
        <p:spPr>
          <a:xfrm>
            <a:off x="838200" y="6356351"/>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645F87B-3609-E948-B47C-125B941DAE5D}" type="datetimeFigureOut">
              <a:rPr lang="en-US" smtClean="0"/>
              <a:t>10/7/2024</a:t>
            </a:fld>
            <a:endParaRPr lang="en-US"/>
          </a:p>
        </p:txBody>
      </p:sp>
      <p:sp>
        <p:nvSpPr>
          <p:cNvPr id="5" name="Footer Placeholder 4">
            <a:extLst>
              <a:ext uri="{FF2B5EF4-FFF2-40B4-BE49-F238E27FC236}">
                <a16:creationId xmlns:a16="http://schemas.microsoft.com/office/drawing/2014/main" id="{6EE63A8F-CB3A-8444-B526-165EA5B78369}"/>
              </a:ext>
            </a:extLst>
          </p:cNvPr>
          <p:cNvSpPr>
            <a:spLocks noGrp="1"/>
          </p:cNvSpPr>
          <p:nvPr>
            <p:ph type="ftr" sz="quarter" idx="3"/>
          </p:nvPr>
        </p:nvSpPr>
        <p:spPr>
          <a:xfrm>
            <a:off x="4038600" y="6356351"/>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Footer as Needed</a:t>
            </a:r>
            <a:endParaRPr lang="en-US" dirty="0"/>
          </a:p>
        </p:txBody>
      </p:sp>
      <p:sp>
        <p:nvSpPr>
          <p:cNvPr id="6" name="Slide Number Placeholder 5">
            <a:extLst>
              <a:ext uri="{FF2B5EF4-FFF2-40B4-BE49-F238E27FC236}">
                <a16:creationId xmlns:a16="http://schemas.microsoft.com/office/drawing/2014/main" id="{15DC980D-F43C-FC4E-A8B9-AA6D0A7C7644}"/>
              </a:ext>
            </a:extLst>
          </p:cNvPr>
          <p:cNvSpPr>
            <a:spLocks noGrp="1"/>
          </p:cNvSpPr>
          <p:nvPr>
            <p:ph type="sldNum" sz="quarter" idx="4"/>
          </p:nvPr>
        </p:nvSpPr>
        <p:spPr>
          <a:xfrm>
            <a:off x="8610600" y="6356351"/>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5625F11-EADC-2944-8437-490DA1E2084F}" type="slidenum">
              <a:rPr lang="en-US" smtClean="0"/>
              <a:pPr/>
              <a:t>‹#›</a:t>
            </a:fld>
            <a:endParaRPr lang="en-US" dirty="0"/>
          </a:p>
        </p:txBody>
      </p:sp>
      <p:pic>
        <p:nvPicPr>
          <p:cNvPr id="8" name="Picture 7" descr="Background pattern&#10;&#10;Description automatically generated">
            <a:extLst>
              <a:ext uri="{FF2B5EF4-FFF2-40B4-BE49-F238E27FC236}">
                <a16:creationId xmlns:a16="http://schemas.microsoft.com/office/drawing/2014/main" id="{B5CC77FD-2D11-7B77-2695-2E316F442F8C}"/>
              </a:ext>
            </a:extLst>
          </p:cNvPr>
          <p:cNvPicPr>
            <a:picLocks noChangeAspect="1"/>
          </p:cNvPicPr>
          <p:nvPr/>
        </p:nvPicPr>
        <p:blipFill>
          <a:blip r:embed="rId23"/>
          <a:stretch>
            <a:fillRect/>
          </a:stretch>
        </p:blipFill>
        <p:spPr>
          <a:xfrm>
            <a:off x="0" y="0"/>
            <a:ext cx="12192000" cy="6858000"/>
          </a:xfrm>
          <a:prstGeom prst="rect">
            <a:avLst/>
          </a:prstGeom>
        </p:spPr>
      </p:pic>
      <p:cxnSp>
        <p:nvCxnSpPr>
          <p:cNvPr id="7" name="Straight Connector 6">
            <a:extLst>
              <a:ext uri="{FF2B5EF4-FFF2-40B4-BE49-F238E27FC236}">
                <a16:creationId xmlns:a16="http://schemas.microsoft.com/office/drawing/2014/main" id="{A2EF5B47-184B-4665-B326-163F04AE7626}"/>
              </a:ext>
            </a:extLst>
          </p:cNvPr>
          <p:cNvCxnSpPr/>
          <p:nvPr userDrawn="1"/>
        </p:nvCxnSpPr>
        <p:spPr>
          <a:xfrm>
            <a:off x="638979" y="6119352"/>
            <a:ext cx="10917715" cy="0"/>
          </a:xfrm>
          <a:prstGeom prst="line">
            <a:avLst/>
          </a:prstGeom>
          <a:ln>
            <a:solidFill>
              <a:schemeClr val="accent4"/>
            </a:solidFill>
          </a:ln>
        </p:spPr>
        <p:style>
          <a:lnRef idx="1">
            <a:schemeClr val="accent1"/>
          </a:lnRef>
          <a:fillRef idx="0">
            <a:schemeClr val="accent1"/>
          </a:fillRef>
          <a:effectRef idx="0">
            <a:schemeClr val="accent1"/>
          </a:effectRef>
          <a:fontRef idx="minor">
            <a:schemeClr val="tx1"/>
          </a:fontRef>
        </p:style>
      </p:cxnSp>
      <p:pic>
        <p:nvPicPr>
          <p:cNvPr id="9" name="Picture 8">
            <a:extLst>
              <a:ext uri="{FF2B5EF4-FFF2-40B4-BE49-F238E27FC236}">
                <a16:creationId xmlns:a16="http://schemas.microsoft.com/office/drawing/2014/main" id="{7E1B2E0E-2A07-473E-A264-31B0662FBA5B}"/>
              </a:ext>
            </a:extLst>
          </p:cNvPr>
          <p:cNvPicPr>
            <a:picLocks noChangeAspect="1"/>
          </p:cNvPicPr>
          <p:nvPr userDrawn="1"/>
        </p:nvPicPr>
        <p:blipFill rotWithShape="1">
          <a:blip r:embed="rId24">
            <a:extLst>
              <a:ext uri="{28A0092B-C50C-407E-A947-70E740481C1C}">
                <a14:useLocalDpi xmlns:a14="http://schemas.microsoft.com/office/drawing/2010/main" val="0"/>
              </a:ext>
            </a:extLst>
          </a:blip>
          <a:srcRect l="13582" b="28647"/>
          <a:stretch/>
        </p:blipFill>
        <p:spPr>
          <a:xfrm>
            <a:off x="638979" y="6356350"/>
            <a:ext cx="3685001" cy="338359"/>
          </a:xfrm>
          <a:prstGeom prst="rect">
            <a:avLst/>
          </a:prstGeom>
        </p:spPr>
      </p:pic>
    </p:spTree>
    <p:extLst>
      <p:ext uri="{BB962C8B-B14F-4D97-AF65-F5344CB8AC3E}">
        <p14:creationId xmlns:p14="http://schemas.microsoft.com/office/powerpoint/2010/main" val="112482319"/>
      </p:ext>
    </p:extLst>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 id="2147483686" r:id="rId12"/>
    <p:sldLayoutId id="2147483649" r:id="rId13"/>
    <p:sldLayoutId id="2147483653" r:id="rId14"/>
    <p:sldLayoutId id="2147483666" r:id="rId15"/>
    <p:sldLayoutId id="2147483667" r:id="rId16"/>
    <p:sldLayoutId id="2147483668" r:id="rId17"/>
    <p:sldLayoutId id="2147483669" r:id="rId18"/>
    <p:sldLayoutId id="2147483670" r:id="rId19"/>
    <p:sldLayoutId id="2147483671" r:id="rId20"/>
    <p:sldLayoutId id="2147483672" r:id="rId21"/>
  </p:sldLayoutIdLst>
  <p:transition spd="slow">
    <p:wipe/>
  </p:transition>
  <p:hf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guide id="3" orient="horz" pos="624" userDrawn="1">
          <p15:clr>
            <a:srgbClr val="F26B43"/>
          </p15:clr>
        </p15:guide>
        <p15:guide id="4" orient="horz" pos="792" userDrawn="1">
          <p15:clr>
            <a:srgbClr val="F26B43"/>
          </p15:clr>
        </p15:guide>
        <p15:guide id="5" pos="408" userDrawn="1">
          <p15:clr>
            <a:srgbClr val="F26B43"/>
          </p15:clr>
        </p15:guide>
        <p15:guide id="6" pos="7272" userDrawn="1">
          <p15:clr>
            <a:srgbClr val="F26B43"/>
          </p15:clr>
        </p15:guide>
        <p15:guide id="7" orient="horz" pos="3624" userDrawn="1">
          <p15:clr>
            <a:srgbClr val="F26B43"/>
          </p15:clr>
        </p15:guide>
        <p15:guide id="8" orient="horz" pos="4176" userDrawn="1">
          <p15:clr>
            <a:srgbClr val="F26B43"/>
          </p15:clr>
        </p15:guide>
        <p15:guide id="9" orient="horz" pos="3864"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FD7A1E9-AFEF-2640-A5D3-FD95F1A166BB}"/>
              </a:ext>
            </a:extLst>
          </p:cNvPr>
          <p:cNvSpPr>
            <a:spLocks noGrp="1"/>
          </p:cNvSpPr>
          <p:nvPr>
            <p:ph type="title"/>
          </p:nvPr>
        </p:nvSpPr>
        <p:spPr>
          <a:xfrm>
            <a:off x="838200" y="365126"/>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AC65D654-A337-2B4B-8342-F0C94634BA9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1969386-3895-B345-9CA4-A1F404AB6690}"/>
              </a:ext>
            </a:extLst>
          </p:cNvPr>
          <p:cNvSpPr>
            <a:spLocks noGrp="1"/>
          </p:cNvSpPr>
          <p:nvPr>
            <p:ph type="dt" sz="half" idx="2"/>
          </p:nvPr>
        </p:nvSpPr>
        <p:spPr>
          <a:xfrm>
            <a:off x="838200" y="6356351"/>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44B5A1D-A8F5-D944-B599-5B02D3603DB6}" type="datetimeFigureOut">
              <a:rPr lang="en-US" smtClean="0"/>
              <a:t>10/7/2024</a:t>
            </a:fld>
            <a:endParaRPr lang="en-US"/>
          </a:p>
        </p:txBody>
      </p:sp>
      <p:sp>
        <p:nvSpPr>
          <p:cNvPr id="5" name="Footer Placeholder 4">
            <a:extLst>
              <a:ext uri="{FF2B5EF4-FFF2-40B4-BE49-F238E27FC236}">
                <a16:creationId xmlns:a16="http://schemas.microsoft.com/office/drawing/2014/main" id="{A9268A3D-2BCF-094C-994A-EC6643E4DF07}"/>
              </a:ext>
            </a:extLst>
          </p:cNvPr>
          <p:cNvSpPr>
            <a:spLocks noGrp="1"/>
          </p:cNvSpPr>
          <p:nvPr>
            <p:ph type="ftr" sz="quarter" idx="3"/>
          </p:nvPr>
        </p:nvSpPr>
        <p:spPr>
          <a:xfrm>
            <a:off x="4038600" y="6356351"/>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B3AF84B3-5783-7A46-8D9C-E50423188D58}"/>
              </a:ext>
            </a:extLst>
          </p:cNvPr>
          <p:cNvSpPr>
            <a:spLocks noGrp="1"/>
          </p:cNvSpPr>
          <p:nvPr>
            <p:ph type="sldNum" sz="quarter" idx="4"/>
          </p:nvPr>
        </p:nvSpPr>
        <p:spPr>
          <a:xfrm>
            <a:off x="8610600" y="6356351"/>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E97BA4C-25E1-BF43-8258-71F500EB5EE0}" type="slidenum">
              <a:rPr lang="en-US" smtClean="0"/>
              <a:t>‹#›</a:t>
            </a:fld>
            <a:endParaRPr lang="en-US"/>
          </a:p>
        </p:txBody>
      </p:sp>
      <p:pic>
        <p:nvPicPr>
          <p:cNvPr id="9" name="Picture 8" descr="Shape, circle&#10;&#10;Description automatically generated">
            <a:extLst>
              <a:ext uri="{FF2B5EF4-FFF2-40B4-BE49-F238E27FC236}">
                <a16:creationId xmlns:a16="http://schemas.microsoft.com/office/drawing/2014/main" id="{6F1519A6-D205-BBF1-BB3C-7559A64EFD2F}"/>
              </a:ext>
            </a:extLst>
          </p:cNvPr>
          <p:cNvPicPr>
            <a:picLocks noChangeAspect="1"/>
          </p:cNvPicPr>
          <p:nvPr/>
        </p:nvPicPr>
        <p:blipFill>
          <a:blip r:embed="rId13"/>
          <a:stretch>
            <a:fillRect/>
          </a:stretch>
        </p:blipFill>
        <p:spPr>
          <a:xfrm>
            <a:off x="0" y="0"/>
            <a:ext cx="12192000" cy="6858000"/>
          </a:xfrm>
          <a:prstGeom prst="rect">
            <a:avLst/>
          </a:prstGeom>
        </p:spPr>
      </p:pic>
    </p:spTree>
    <p:extLst>
      <p:ext uri="{BB962C8B-B14F-4D97-AF65-F5344CB8AC3E}">
        <p14:creationId xmlns:p14="http://schemas.microsoft.com/office/powerpoint/2010/main" val="4219638692"/>
      </p:ext>
    </p:extLst>
  </p:cSld>
  <p:clrMap bg1="lt1" tx1="dk1" bg2="lt2" tx2="dk2" accent1="accent1" accent2="accent2" accent3="accent3" accent4="accent4" accent5="accent5" accent6="accent6" hlink="hlink" folHlink="folHlink"/>
  <p:sldLayoutIdLst>
    <p:sldLayoutId id="2147483688" r:id="rId1"/>
    <p:sldLayoutId id="2147483689" r:id="rId2"/>
    <p:sldLayoutId id="2147483690" r:id="rId3"/>
    <p:sldLayoutId id="2147483691" r:id="rId4"/>
    <p:sldLayoutId id="2147483692" r:id="rId5"/>
    <p:sldLayoutId id="2147483693" r:id="rId6"/>
    <p:sldLayoutId id="2147483694" r:id="rId7"/>
    <p:sldLayoutId id="2147483695" r:id="rId8"/>
    <p:sldLayoutId id="2147483696" r:id="rId9"/>
    <p:sldLayoutId id="2147483697" r:id="rId10"/>
    <p:sldLayoutId id="2147483698"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1FC5BFB-65DC-B341-A754-38F1DF936310}"/>
              </a:ext>
            </a:extLst>
          </p:cNvPr>
          <p:cNvSpPr>
            <a:spLocks noGrp="1"/>
          </p:cNvSpPr>
          <p:nvPr>
            <p:ph type="title"/>
          </p:nvPr>
        </p:nvSpPr>
        <p:spPr>
          <a:xfrm>
            <a:off x="838200" y="365126"/>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6D2265C5-5572-CC46-AA81-A51ADFE3F8A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134DB1A-215B-D84E-96B5-4C64EF70897B}"/>
              </a:ext>
            </a:extLst>
          </p:cNvPr>
          <p:cNvSpPr>
            <a:spLocks noGrp="1"/>
          </p:cNvSpPr>
          <p:nvPr>
            <p:ph type="dt" sz="half" idx="2"/>
          </p:nvPr>
        </p:nvSpPr>
        <p:spPr>
          <a:xfrm>
            <a:off x="838200" y="6356351"/>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E402EAA-8AF0-2844-A984-CD7F13BCA8E8}" type="datetimeFigureOut">
              <a:rPr lang="en-US" smtClean="0"/>
              <a:t>10/7/2024</a:t>
            </a:fld>
            <a:endParaRPr lang="en-US"/>
          </a:p>
        </p:txBody>
      </p:sp>
      <p:sp>
        <p:nvSpPr>
          <p:cNvPr id="5" name="Footer Placeholder 4">
            <a:extLst>
              <a:ext uri="{FF2B5EF4-FFF2-40B4-BE49-F238E27FC236}">
                <a16:creationId xmlns:a16="http://schemas.microsoft.com/office/drawing/2014/main" id="{27544524-7351-B34D-A322-239F034BCBA1}"/>
              </a:ext>
            </a:extLst>
          </p:cNvPr>
          <p:cNvSpPr>
            <a:spLocks noGrp="1"/>
          </p:cNvSpPr>
          <p:nvPr>
            <p:ph type="ftr" sz="quarter" idx="3"/>
          </p:nvPr>
        </p:nvSpPr>
        <p:spPr>
          <a:xfrm>
            <a:off x="4038600" y="6356351"/>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85B94192-EC8E-1944-886B-1DC3B42CF6E0}"/>
              </a:ext>
            </a:extLst>
          </p:cNvPr>
          <p:cNvSpPr>
            <a:spLocks noGrp="1"/>
          </p:cNvSpPr>
          <p:nvPr>
            <p:ph type="sldNum" sz="quarter" idx="4"/>
          </p:nvPr>
        </p:nvSpPr>
        <p:spPr>
          <a:xfrm>
            <a:off x="8610600" y="6356351"/>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4A3B0DD-FDDE-AB40-BBBE-E55B3AF1A82A}" type="slidenum">
              <a:rPr lang="en-US" smtClean="0"/>
              <a:t>‹#›</a:t>
            </a:fld>
            <a:endParaRPr lang="en-US"/>
          </a:p>
        </p:txBody>
      </p:sp>
      <p:pic>
        <p:nvPicPr>
          <p:cNvPr id="8" name="Picture 7" descr="Shape, circle&#10;&#10;Description automatically generated">
            <a:extLst>
              <a:ext uri="{FF2B5EF4-FFF2-40B4-BE49-F238E27FC236}">
                <a16:creationId xmlns:a16="http://schemas.microsoft.com/office/drawing/2014/main" id="{264ABCAE-9BD9-A14F-82A7-B7379D52DD91}"/>
              </a:ext>
            </a:extLst>
          </p:cNvPr>
          <p:cNvPicPr>
            <a:picLocks noChangeAspect="1"/>
          </p:cNvPicPr>
          <p:nvPr/>
        </p:nvPicPr>
        <p:blipFill>
          <a:blip r:embed="rId13"/>
          <a:stretch>
            <a:fillRect/>
          </a:stretch>
        </p:blipFill>
        <p:spPr>
          <a:xfrm>
            <a:off x="0" y="0"/>
            <a:ext cx="12192000" cy="6858000"/>
          </a:xfrm>
          <a:prstGeom prst="rect">
            <a:avLst/>
          </a:prstGeom>
        </p:spPr>
      </p:pic>
    </p:spTree>
    <p:extLst>
      <p:ext uri="{BB962C8B-B14F-4D97-AF65-F5344CB8AC3E}">
        <p14:creationId xmlns:p14="http://schemas.microsoft.com/office/powerpoint/2010/main" val="1790879611"/>
      </p:ext>
    </p:extLst>
  </p:cSld>
  <p:clrMap bg1="lt1" tx1="dk1" bg2="lt2" tx2="dk2" accent1="accent1" accent2="accent2" accent3="accent3" accent4="accent4" accent5="accent5" accent6="accent6" hlink="hlink" folHlink="folHlink"/>
  <p:sldLayoutIdLst>
    <p:sldLayoutId id="2147483700" r:id="rId1"/>
    <p:sldLayoutId id="2147483701" r:id="rId2"/>
    <p:sldLayoutId id="2147483702" r:id="rId3"/>
    <p:sldLayoutId id="2147483703" r:id="rId4"/>
    <p:sldLayoutId id="2147483704" r:id="rId5"/>
    <p:sldLayoutId id="2147483705" r:id="rId6"/>
    <p:sldLayoutId id="2147483706" r:id="rId7"/>
    <p:sldLayoutId id="2147483707" r:id="rId8"/>
    <p:sldLayoutId id="2147483708" r:id="rId9"/>
    <p:sldLayoutId id="2147483709" r:id="rId10"/>
    <p:sldLayoutId id="2147483710"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2C0B91A-54E5-324D-8B71-1B3E51FC2464}"/>
              </a:ext>
            </a:extLst>
          </p:cNvPr>
          <p:cNvSpPr>
            <a:spLocks noGrp="1"/>
          </p:cNvSpPr>
          <p:nvPr>
            <p:ph type="title"/>
          </p:nvPr>
        </p:nvSpPr>
        <p:spPr>
          <a:xfrm>
            <a:off x="838200" y="365126"/>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77354C03-6202-D545-9428-F029FDE7010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55F5F94-BB41-6541-910A-22F16AFEF791}"/>
              </a:ext>
            </a:extLst>
          </p:cNvPr>
          <p:cNvSpPr>
            <a:spLocks noGrp="1"/>
          </p:cNvSpPr>
          <p:nvPr>
            <p:ph type="dt" sz="half" idx="2"/>
          </p:nvPr>
        </p:nvSpPr>
        <p:spPr>
          <a:xfrm>
            <a:off x="838200" y="6356351"/>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5AB894C-E416-2042-BC05-DBC0A882990F}" type="datetimeFigureOut">
              <a:rPr lang="en-US" smtClean="0"/>
              <a:t>10/7/2024</a:t>
            </a:fld>
            <a:endParaRPr lang="en-US"/>
          </a:p>
        </p:txBody>
      </p:sp>
      <p:sp>
        <p:nvSpPr>
          <p:cNvPr id="5" name="Footer Placeholder 4">
            <a:extLst>
              <a:ext uri="{FF2B5EF4-FFF2-40B4-BE49-F238E27FC236}">
                <a16:creationId xmlns:a16="http://schemas.microsoft.com/office/drawing/2014/main" id="{C22AADD4-58C4-1E48-8AA9-7B6B825B1961}"/>
              </a:ext>
            </a:extLst>
          </p:cNvPr>
          <p:cNvSpPr>
            <a:spLocks noGrp="1"/>
          </p:cNvSpPr>
          <p:nvPr>
            <p:ph type="ftr" sz="quarter" idx="3"/>
          </p:nvPr>
        </p:nvSpPr>
        <p:spPr>
          <a:xfrm>
            <a:off x="4038600" y="6356351"/>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55C760B0-B503-F64E-A854-A76FBB652A10}"/>
              </a:ext>
            </a:extLst>
          </p:cNvPr>
          <p:cNvSpPr>
            <a:spLocks noGrp="1"/>
          </p:cNvSpPr>
          <p:nvPr>
            <p:ph type="sldNum" sz="quarter" idx="4"/>
          </p:nvPr>
        </p:nvSpPr>
        <p:spPr>
          <a:xfrm>
            <a:off x="8610600" y="6356351"/>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49D3C85-0DB5-084B-8134-8DB5A6A791A8}" type="slidenum">
              <a:rPr lang="en-US" smtClean="0"/>
              <a:t>‹#›</a:t>
            </a:fld>
            <a:endParaRPr lang="en-US"/>
          </a:p>
        </p:txBody>
      </p:sp>
      <p:pic>
        <p:nvPicPr>
          <p:cNvPr id="8" name="Picture 7" descr="Shape, circle&#10;&#10;Description automatically generated">
            <a:extLst>
              <a:ext uri="{FF2B5EF4-FFF2-40B4-BE49-F238E27FC236}">
                <a16:creationId xmlns:a16="http://schemas.microsoft.com/office/drawing/2014/main" id="{27D52EB5-D656-7543-AF41-FDF76D7DB98C}"/>
              </a:ext>
            </a:extLst>
          </p:cNvPr>
          <p:cNvPicPr>
            <a:picLocks noChangeAspect="1"/>
          </p:cNvPicPr>
          <p:nvPr/>
        </p:nvPicPr>
        <p:blipFill>
          <a:blip r:embed="rId13"/>
          <a:stretch>
            <a:fillRect/>
          </a:stretch>
        </p:blipFill>
        <p:spPr>
          <a:xfrm>
            <a:off x="0" y="0"/>
            <a:ext cx="12192000" cy="6858000"/>
          </a:xfrm>
          <a:prstGeom prst="rect">
            <a:avLst/>
          </a:prstGeom>
        </p:spPr>
      </p:pic>
      <p:pic>
        <p:nvPicPr>
          <p:cNvPr id="9" name="Picture 8" descr="Shape&#10;&#10;Description automatically generated with medium confidence">
            <a:extLst>
              <a:ext uri="{FF2B5EF4-FFF2-40B4-BE49-F238E27FC236}">
                <a16:creationId xmlns:a16="http://schemas.microsoft.com/office/drawing/2014/main" id="{359FAA99-0E1C-636A-A93E-516004ECB848}"/>
              </a:ext>
            </a:extLst>
          </p:cNvPr>
          <p:cNvPicPr>
            <a:picLocks noChangeAspect="1"/>
          </p:cNvPicPr>
          <p:nvPr/>
        </p:nvPicPr>
        <p:blipFill>
          <a:blip r:embed="rId14"/>
          <a:stretch>
            <a:fillRect/>
          </a:stretch>
        </p:blipFill>
        <p:spPr>
          <a:xfrm>
            <a:off x="0" y="0"/>
            <a:ext cx="12192000" cy="6858000"/>
          </a:xfrm>
          <a:prstGeom prst="rect">
            <a:avLst/>
          </a:prstGeom>
        </p:spPr>
      </p:pic>
    </p:spTree>
    <p:extLst>
      <p:ext uri="{BB962C8B-B14F-4D97-AF65-F5344CB8AC3E}">
        <p14:creationId xmlns:p14="http://schemas.microsoft.com/office/powerpoint/2010/main" val="1028234015"/>
      </p:ext>
    </p:extLst>
  </p:cSld>
  <p:clrMap bg1="lt1" tx1="dk1" bg2="lt2" tx2="dk2" accent1="accent1" accent2="accent2" accent3="accent3" accent4="accent4" accent5="accent5" accent6="accent6" hlink="hlink" folHlink="folHlink"/>
  <p:sldLayoutIdLst>
    <p:sldLayoutId id="2147483712" r:id="rId1"/>
    <p:sldLayoutId id="2147483713" r:id="rId2"/>
    <p:sldLayoutId id="2147483714" r:id="rId3"/>
    <p:sldLayoutId id="2147483715" r:id="rId4"/>
    <p:sldLayoutId id="2147483716" r:id="rId5"/>
    <p:sldLayoutId id="2147483717" r:id="rId6"/>
    <p:sldLayoutId id="2147483718" r:id="rId7"/>
    <p:sldLayoutId id="2147483719" r:id="rId8"/>
    <p:sldLayoutId id="2147483720" r:id="rId9"/>
    <p:sldLayoutId id="2147483721" r:id="rId10"/>
    <p:sldLayoutId id="2147483722"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47C0164-9AC8-4C49-BF27-9E01E544CA6C}"/>
              </a:ext>
            </a:extLst>
          </p:cNvPr>
          <p:cNvSpPr>
            <a:spLocks noGrp="1"/>
          </p:cNvSpPr>
          <p:nvPr>
            <p:ph type="title"/>
          </p:nvPr>
        </p:nvSpPr>
        <p:spPr>
          <a:xfrm>
            <a:off x="838200" y="365126"/>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3F8DC315-2F0E-3743-9857-121A8EE27E4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26DEC43-7083-2841-A758-83D5C3E5D979}"/>
              </a:ext>
            </a:extLst>
          </p:cNvPr>
          <p:cNvSpPr>
            <a:spLocks noGrp="1"/>
          </p:cNvSpPr>
          <p:nvPr>
            <p:ph type="dt" sz="half" idx="2"/>
          </p:nvPr>
        </p:nvSpPr>
        <p:spPr>
          <a:xfrm>
            <a:off x="838200" y="6356351"/>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CD0E3A6-3297-FC44-BEE4-CA972895FFAF}" type="datetimeFigureOut">
              <a:rPr lang="en-US" smtClean="0"/>
              <a:t>10/7/2024</a:t>
            </a:fld>
            <a:endParaRPr lang="en-US"/>
          </a:p>
        </p:txBody>
      </p:sp>
      <p:sp>
        <p:nvSpPr>
          <p:cNvPr id="5" name="Footer Placeholder 4">
            <a:extLst>
              <a:ext uri="{FF2B5EF4-FFF2-40B4-BE49-F238E27FC236}">
                <a16:creationId xmlns:a16="http://schemas.microsoft.com/office/drawing/2014/main" id="{2FF2BA57-95B5-BC40-BB62-655FF6AB2611}"/>
              </a:ext>
            </a:extLst>
          </p:cNvPr>
          <p:cNvSpPr>
            <a:spLocks noGrp="1"/>
          </p:cNvSpPr>
          <p:nvPr>
            <p:ph type="ftr" sz="quarter" idx="3"/>
          </p:nvPr>
        </p:nvSpPr>
        <p:spPr>
          <a:xfrm>
            <a:off x="4038600" y="6356351"/>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629BBF5B-5D83-AF45-9563-49994A91649D}"/>
              </a:ext>
            </a:extLst>
          </p:cNvPr>
          <p:cNvSpPr>
            <a:spLocks noGrp="1"/>
          </p:cNvSpPr>
          <p:nvPr>
            <p:ph type="sldNum" sz="quarter" idx="4"/>
          </p:nvPr>
        </p:nvSpPr>
        <p:spPr>
          <a:xfrm>
            <a:off x="8610600" y="6356351"/>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1AFDBA0-56D3-0F4F-91E1-C520CEAE95FC}" type="slidenum">
              <a:rPr lang="en-US" smtClean="0"/>
              <a:t>‹#›</a:t>
            </a:fld>
            <a:endParaRPr lang="en-US"/>
          </a:p>
        </p:txBody>
      </p:sp>
      <p:pic>
        <p:nvPicPr>
          <p:cNvPr id="9" name="Picture 8" descr="A picture containing graphical user interface&#10;&#10;Description automatically generated">
            <a:extLst>
              <a:ext uri="{FF2B5EF4-FFF2-40B4-BE49-F238E27FC236}">
                <a16:creationId xmlns:a16="http://schemas.microsoft.com/office/drawing/2014/main" id="{70FAC7AE-03CD-BF72-3008-1E9C82BC6690}"/>
              </a:ext>
            </a:extLst>
          </p:cNvPr>
          <p:cNvPicPr>
            <a:picLocks noChangeAspect="1"/>
          </p:cNvPicPr>
          <p:nvPr/>
        </p:nvPicPr>
        <p:blipFill>
          <a:blip r:embed="rId13"/>
          <a:stretch>
            <a:fillRect/>
          </a:stretch>
        </p:blipFill>
        <p:spPr>
          <a:xfrm>
            <a:off x="0" y="0"/>
            <a:ext cx="12192000" cy="6858000"/>
          </a:xfrm>
          <a:prstGeom prst="rect">
            <a:avLst/>
          </a:prstGeom>
        </p:spPr>
      </p:pic>
    </p:spTree>
    <p:extLst>
      <p:ext uri="{BB962C8B-B14F-4D97-AF65-F5344CB8AC3E}">
        <p14:creationId xmlns:p14="http://schemas.microsoft.com/office/powerpoint/2010/main" val="2089285547"/>
      </p:ext>
    </p:extLst>
  </p:cSld>
  <p:clrMap bg1="lt1" tx1="dk1" bg2="lt2" tx2="dk2" accent1="accent1" accent2="accent2" accent3="accent3" accent4="accent4" accent5="accent5" accent6="accent6" hlink="hlink" folHlink="folHlink"/>
  <p:sldLayoutIdLst>
    <p:sldLayoutId id="2147483724" r:id="rId1"/>
    <p:sldLayoutId id="2147483725" r:id="rId2"/>
    <p:sldLayoutId id="2147483726" r:id="rId3"/>
    <p:sldLayoutId id="2147483727" r:id="rId4"/>
    <p:sldLayoutId id="2147483728" r:id="rId5"/>
    <p:sldLayoutId id="2147483729" r:id="rId6"/>
    <p:sldLayoutId id="2147483730" r:id="rId7"/>
    <p:sldLayoutId id="2147483731" r:id="rId8"/>
    <p:sldLayoutId id="2147483732" r:id="rId9"/>
    <p:sldLayoutId id="2147483733" r:id="rId10"/>
    <p:sldLayoutId id="2147483734"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9B4751A-FFE4-E046-9E7C-C3CF77CFE029}"/>
              </a:ext>
            </a:extLst>
          </p:cNvPr>
          <p:cNvSpPr>
            <a:spLocks noGrp="1"/>
          </p:cNvSpPr>
          <p:nvPr>
            <p:ph type="title"/>
          </p:nvPr>
        </p:nvSpPr>
        <p:spPr>
          <a:xfrm>
            <a:off x="838200" y="365126"/>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CEEEC9FF-D0FD-9043-8570-A12015A35F5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82B73B7-7AED-BD4D-9B1A-CC8618BD7972}"/>
              </a:ext>
            </a:extLst>
          </p:cNvPr>
          <p:cNvSpPr>
            <a:spLocks noGrp="1"/>
          </p:cNvSpPr>
          <p:nvPr>
            <p:ph type="dt" sz="half" idx="2"/>
          </p:nvPr>
        </p:nvSpPr>
        <p:spPr>
          <a:xfrm>
            <a:off x="838200" y="6356351"/>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5D6D311-9106-2E49-95F4-5ED6DBA0ADC5}" type="datetimeFigureOut">
              <a:rPr lang="en-US" smtClean="0"/>
              <a:t>10/7/2024</a:t>
            </a:fld>
            <a:endParaRPr lang="en-US"/>
          </a:p>
        </p:txBody>
      </p:sp>
      <p:sp>
        <p:nvSpPr>
          <p:cNvPr id="5" name="Footer Placeholder 4">
            <a:extLst>
              <a:ext uri="{FF2B5EF4-FFF2-40B4-BE49-F238E27FC236}">
                <a16:creationId xmlns:a16="http://schemas.microsoft.com/office/drawing/2014/main" id="{D33544DE-F2AB-8043-ACEA-8DABC8E9403F}"/>
              </a:ext>
            </a:extLst>
          </p:cNvPr>
          <p:cNvSpPr>
            <a:spLocks noGrp="1"/>
          </p:cNvSpPr>
          <p:nvPr>
            <p:ph type="ftr" sz="quarter" idx="3"/>
          </p:nvPr>
        </p:nvSpPr>
        <p:spPr>
          <a:xfrm>
            <a:off x="4038600" y="6356351"/>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8C37A0E9-88C7-0542-8B30-B2D82AFB6002}"/>
              </a:ext>
            </a:extLst>
          </p:cNvPr>
          <p:cNvSpPr>
            <a:spLocks noGrp="1"/>
          </p:cNvSpPr>
          <p:nvPr>
            <p:ph type="sldNum" sz="quarter" idx="4"/>
          </p:nvPr>
        </p:nvSpPr>
        <p:spPr>
          <a:xfrm>
            <a:off x="8610600" y="6356351"/>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F3AE3C6-3324-FF47-970C-3828AE92E3B6}" type="slidenum">
              <a:rPr lang="en-US" smtClean="0"/>
              <a:t>‹#›</a:t>
            </a:fld>
            <a:endParaRPr lang="en-US"/>
          </a:p>
        </p:txBody>
      </p:sp>
      <p:pic>
        <p:nvPicPr>
          <p:cNvPr id="9" name="Picture 8" descr="Background pattern&#10;&#10;Description automatically generated">
            <a:extLst>
              <a:ext uri="{FF2B5EF4-FFF2-40B4-BE49-F238E27FC236}">
                <a16:creationId xmlns:a16="http://schemas.microsoft.com/office/drawing/2014/main" id="{F0236C13-F95A-7FF0-3F4A-00C963D7A804}"/>
              </a:ext>
            </a:extLst>
          </p:cNvPr>
          <p:cNvPicPr>
            <a:picLocks noChangeAspect="1"/>
          </p:cNvPicPr>
          <p:nvPr/>
        </p:nvPicPr>
        <p:blipFill>
          <a:blip r:embed="rId13"/>
          <a:stretch>
            <a:fillRect/>
          </a:stretch>
        </p:blipFill>
        <p:spPr>
          <a:xfrm>
            <a:off x="0" y="0"/>
            <a:ext cx="12192000" cy="6858000"/>
          </a:xfrm>
          <a:prstGeom prst="rect">
            <a:avLst/>
          </a:prstGeom>
        </p:spPr>
      </p:pic>
    </p:spTree>
    <p:extLst>
      <p:ext uri="{BB962C8B-B14F-4D97-AF65-F5344CB8AC3E}">
        <p14:creationId xmlns:p14="http://schemas.microsoft.com/office/powerpoint/2010/main" val="1324891436"/>
      </p:ext>
    </p:extLst>
  </p:cSld>
  <p:clrMap bg1="lt1" tx1="dk1" bg2="lt2" tx2="dk2" accent1="accent1" accent2="accent2" accent3="accent3" accent4="accent4" accent5="accent5" accent6="accent6" hlink="hlink" folHlink="folHlink"/>
  <p:sldLayoutIdLst>
    <p:sldLayoutId id="2147483736" r:id="rId1"/>
    <p:sldLayoutId id="2147483737" r:id="rId2"/>
    <p:sldLayoutId id="2147483738" r:id="rId3"/>
    <p:sldLayoutId id="2147483739" r:id="rId4"/>
    <p:sldLayoutId id="2147483740" r:id="rId5"/>
    <p:sldLayoutId id="2147483741" r:id="rId6"/>
    <p:sldLayoutId id="2147483742" r:id="rId7"/>
    <p:sldLayoutId id="2147483743" r:id="rId8"/>
    <p:sldLayoutId id="2147483744" r:id="rId9"/>
    <p:sldLayoutId id="2147483745" r:id="rId10"/>
    <p:sldLayoutId id="2147483746"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E75566CD-C118-479B-BCB0-7417F2BB7A02}"/>
              </a:ext>
            </a:extLst>
          </p:cNvPr>
          <p:cNvSpPr>
            <a:spLocks noGrp="1"/>
          </p:cNvSpPr>
          <p:nvPr>
            <p:ph type="ftr" sz="quarter" idx="11"/>
          </p:nvPr>
        </p:nvSpPr>
        <p:spPr/>
        <p:txBody>
          <a:bodyPr/>
          <a:lstStyle/>
          <a:p>
            <a:r>
              <a:rPr lang="en-US" dirty="0"/>
              <a:t>Footer as Needed</a:t>
            </a:r>
          </a:p>
        </p:txBody>
      </p:sp>
      <p:sp>
        <p:nvSpPr>
          <p:cNvPr id="4" name="Slide Number Placeholder 3">
            <a:extLst>
              <a:ext uri="{FF2B5EF4-FFF2-40B4-BE49-F238E27FC236}">
                <a16:creationId xmlns:a16="http://schemas.microsoft.com/office/drawing/2014/main" id="{FD23AA43-55E6-4B93-9C89-5B6587201538}"/>
              </a:ext>
            </a:extLst>
          </p:cNvPr>
          <p:cNvSpPr>
            <a:spLocks noGrp="1"/>
          </p:cNvSpPr>
          <p:nvPr>
            <p:ph type="sldNum" sz="quarter" idx="12"/>
          </p:nvPr>
        </p:nvSpPr>
        <p:spPr/>
        <p:txBody>
          <a:bodyPr/>
          <a:lstStyle/>
          <a:p>
            <a:fld id="{65625F11-EADC-2944-8437-490DA1E2084F}" type="slidenum">
              <a:rPr lang="en-US" smtClean="0"/>
              <a:pPr/>
              <a:t>1</a:t>
            </a:fld>
            <a:endParaRPr lang="en-US" dirty="0"/>
          </a:p>
        </p:txBody>
      </p:sp>
      <p:sp>
        <p:nvSpPr>
          <p:cNvPr id="10" name="Title 6">
            <a:extLst>
              <a:ext uri="{FF2B5EF4-FFF2-40B4-BE49-F238E27FC236}">
                <a16:creationId xmlns:a16="http://schemas.microsoft.com/office/drawing/2014/main" id="{AD0C99D4-A02A-45C6-BAE6-D23AF035E80B}"/>
              </a:ext>
            </a:extLst>
          </p:cNvPr>
          <p:cNvSpPr>
            <a:spLocks noGrp="1"/>
          </p:cNvSpPr>
          <p:nvPr>
            <p:ph type="title"/>
          </p:nvPr>
        </p:nvSpPr>
        <p:spPr>
          <a:xfrm>
            <a:off x="626511" y="1743835"/>
            <a:ext cx="10917716" cy="1597360"/>
          </a:xfrm>
        </p:spPr>
        <p:txBody>
          <a:bodyPr/>
          <a:lstStyle/>
          <a:p>
            <a:r>
              <a:rPr lang="en-US" dirty="0"/>
              <a:t>UM-Plan:</a:t>
            </a:r>
            <a:br>
              <a:rPr lang="en-US" dirty="0"/>
            </a:br>
            <a:r>
              <a:rPr lang="en-US" sz="3600" dirty="0"/>
              <a:t>Strategic Financial Planning &amp; Analysis Tool</a:t>
            </a:r>
          </a:p>
        </p:txBody>
      </p:sp>
      <p:sp>
        <p:nvSpPr>
          <p:cNvPr id="11" name="Subtitle 10">
            <a:extLst>
              <a:ext uri="{FF2B5EF4-FFF2-40B4-BE49-F238E27FC236}">
                <a16:creationId xmlns:a16="http://schemas.microsoft.com/office/drawing/2014/main" id="{02FCF205-44A1-4788-A249-7DD88951A120}"/>
              </a:ext>
            </a:extLst>
          </p:cNvPr>
          <p:cNvSpPr txBox="1">
            <a:spLocks/>
          </p:cNvSpPr>
          <p:nvPr/>
        </p:nvSpPr>
        <p:spPr>
          <a:xfrm>
            <a:off x="626512" y="3461227"/>
            <a:ext cx="10917716" cy="938719"/>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lvl="1"/>
            <a:r>
              <a:rPr lang="en-US" dirty="0"/>
              <a:t>FY26 Budget Process High Level Guidance</a:t>
            </a:r>
          </a:p>
          <a:p>
            <a:pPr lvl="1"/>
            <a:endParaRPr lang="en-US" dirty="0"/>
          </a:p>
          <a:p>
            <a:pPr lvl="1"/>
            <a:r>
              <a:rPr lang="en-US" dirty="0"/>
              <a:t>Last update: September 2024</a:t>
            </a:r>
          </a:p>
        </p:txBody>
      </p:sp>
    </p:spTree>
    <p:extLst>
      <p:ext uri="{BB962C8B-B14F-4D97-AF65-F5344CB8AC3E}">
        <p14:creationId xmlns:p14="http://schemas.microsoft.com/office/powerpoint/2010/main" val="239030268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681F08-7C9B-40B3-9A60-8B53746E95B4}"/>
              </a:ext>
            </a:extLst>
          </p:cNvPr>
          <p:cNvSpPr>
            <a:spLocks noGrp="1"/>
          </p:cNvSpPr>
          <p:nvPr>
            <p:ph type="title"/>
          </p:nvPr>
        </p:nvSpPr>
        <p:spPr>
          <a:xfrm>
            <a:off x="838200" y="365126"/>
            <a:ext cx="10515600" cy="960439"/>
          </a:xfrm>
        </p:spPr>
        <p:txBody>
          <a:bodyPr/>
          <a:lstStyle/>
          <a:p>
            <a:r>
              <a:rPr lang="en-US" dirty="0"/>
              <a:t>FY26 Fiscal Context</a:t>
            </a:r>
          </a:p>
        </p:txBody>
      </p:sp>
      <p:sp>
        <p:nvSpPr>
          <p:cNvPr id="3" name="Content Placeholder 2">
            <a:extLst>
              <a:ext uri="{FF2B5EF4-FFF2-40B4-BE49-F238E27FC236}">
                <a16:creationId xmlns:a16="http://schemas.microsoft.com/office/drawing/2014/main" id="{C893FC37-60B4-424F-BF13-D5CF15F7D67D}"/>
              </a:ext>
            </a:extLst>
          </p:cNvPr>
          <p:cNvSpPr>
            <a:spLocks noGrp="1"/>
          </p:cNvSpPr>
          <p:nvPr>
            <p:ph idx="1"/>
          </p:nvPr>
        </p:nvSpPr>
        <p:spPr>
          <a:xfrm>
            <a:off x="439761" y="1111252"/>
            <a:ext cx="10914039" cy="5245099"/>
          </a:xfrm>
        </p:spPr>
        <p:txBody>
          <a:bodyPr>
            <a:normAutofit/>
          </a:bodyPr>
          <a:lstStyle/>
          <a:p>
            <a:r>
              <a:rPr lang="en-US" sz="2400" dirty="0"/>
              <a:t>FY26 UMPO guidance requires a 2% operating margin</a:t>
            </a:r>
          </a:p>
          <a:p>
            <a:pPr lvl="1"/>
            <a:r>
              <a:rPr lang="en-US" sz="2000" dirty="0"/>
              <a:t>The campus is in the process of evaluating the fiscal context for FY26, preliminarily it is expected that, due to the recent pricing structure change in tuition and fees, the continued increased support seen related to the state appropriation, and the Dorchester Bay City Lease the campus will be able to achieve a 2.0% operating margin.</a:t>
            </a:r>
          </a:p>
          <a:p>
            <a:pPr lvl="1"/>
            <a:r>
              <a:rPr lang="en-US" sz="2000" dirty="0"/>
              <a:t>Expenses are being planned based on FY25 base budgets and CoL/Fringe increases in the general funds.</a:t>
            </a:r>
          </a:p>
          <a:p>
            <a:pPr lvl="2"/>
            <a:endParaRPr lang="en-US" sz="1600" dirty="0">
              <a:solidFill>
                <a:srgbClr val="FF0000"/>
              </a:solidFill>
            </a:endParaRPr>
          </a:p>
          <a:p>
            <a:pPr lvl="1"/>
            <a:endParaRPr lang="en-US" sz="2000" dirty="0"/>
          </a:p>
        </p:txBody>
      </p:sp>
      <p:sp>
        <p:nvSpPr>
          <p:cNvPr id="5" name="Footer Placeholder 4">
            <a:extLst>
              <a:ext uri="{FF2B5EF4-FFF2-40B4-BE49-F238E27FC236}">
                <a16:creationId xmlns:a16="http://schemas.microsoft.com/office/drawing/2014/main" id="{E75566CD-C118-479B-BCB0-7417F2BB7A02}"/>
              </a:ext>
            </a:extLst>
          </p:cNvPr>
          <p:cNvSpPr>
            <a:spLocks noGrp="1"/>
          </p:cNvSpPr>
          <p:nvPr>
            <p:ph type="ftr" sz="quarter" idx="11"/>
          </p:nvPr>
        </p:nvSpPr>
        <p:spPr/>
        <p:txBody>
          <a:bodyPr/>
          <a:lstStyle/>
          <a:p>
            <a:r>
              <a:rPr lang="en-US" dirty="0"/>
              <a:t>Footer as Needed</a:t>
            </a:r>
          </a:p>
        </p:txBody>
      </p:sp>
      <p:sp>
        <p:nvSpPr>
          <p:cNvPr id="4" name="Slide Number Placeholder 3">
            <a:extLst>
              <a:ext uri="{FF2B5EF4-FFF2-40B4-BE49-F238E27FC236}">
                <a16:creationId xmlns:a16="http://schemas.microsoft.com/office/drawing/2014/main" id="{FD23AA43-55E6-4B93-9C89-5B6587201538}"/>
              </a:ext>
            </a:extLst>
          </p:cNvPr>
          <p:cNvSpPr>
            <a:spLocks noGrp="1"/>
          </p:cNvSpPr>
          <p:nvPr>
            <p:ph type="sldNum" sz="quarter" idx="12"/>
          </p:nvPr>
        </p:nvSpPr>
        <p:spPr/>
        <p:txBody>
          <a:bodyPr/>
          <a:lstStyle/>
          <a:p>
            <a:fld id="{65625F11-EADC-2944-8437-490DA1E2084F}" type="slidenum">
              <a:rPr lang="en-US" smtClean="0"/>
              <a:pPr/>
              <a:t>2</a:t>
            </a:fld>
            <a:endParaRPr lang="en-US" dirty="0"/>
          </a:p>
        </p:txBody>
      </p:sp>
    </p:spTree>
    <p:extLst>
      <p:ext uri="{BB962C8B-B14F-4D97-AF65-F5344CB8AC3E}">
        <p14:creationId xmlns:p14="http://schemas.microsoft.com/office/powerpoint/2010/main" val="38549633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a:t>Guiding Principles</a:t>
            </a:r>
          </a:p>
        </p:txBody>
      </p:sp>
      <p:sp>
        <p:nvSpPr>
          <p:cNvPr id="6" name="Content Placeholder 5"/>
          <p:cNvSpPr>
            <a:spLocks noGrp="1"/>
          </p:cNvSpPr>
          <p:nvPr>
            <p:ph idx="1"/>
          </p:nvPr>
        </p:nvSpPr>
        <p:spPr>
          <a:xfrm>
            <a:off x="147783" y="1510050"/>
            <a:ext cx="11206018" cy="4846301"/>
          </a:xfrm>
        </p:spPr>
        <p:txBody>
          <a:bodyPr>
            <a:noAutofit/>
          </a:bodyPr>
          <a:lstStyle/>
          <a:p>
            <a:r>
              <a:rPr lang="en-US" sz="1100" dirty="0"/>
              <a:t>FY26’s budget process will be a parallel year of the traditional incremental process and the activity-based budgeting process.  Incremental targets will be given to all areas.  Planning will take place in two phases, like last year.  All areas will be given access to plan files in early October.  Academic, Research, and Service centers will plan all other funds in the first phase, while planning the general funds in the second phase. </a:t>
            </a:r>
          </a:p>
          <a:p>
            <a:r>
              <a:rPr lang="en-US" sz="1100" dirty="0"/>
              <a:t>Phase 1 due November 22</a:t>
            </a:r>
          </a:p>
          <a:p>
            <a:pPr lvl="1"/>
            <a:r>
              <a:rPr lang="en-US" sz="1100" dirty="0"/>
              <a:t>All funds for Support Units and Revenue Based Operations</a:t>
            </a:r>
          </a:p>
          <a:p>
            <a:pPr lvl="1"/>
            <a:r>
              <a:rPr lang="en-US" sz="1100" dirty="0"/>
              <a:t>Other funds for ARS Centers</a:t>
            </a:r>
          </a:p>
          <a:p>
            <a:r>
              <a:rPr lang="en-US" sz="1100" dirty="0"/>
              <a:t>Phase 2 due late January (specific date TBD)</a:t>
            </a:r>
          </a:p>
          <a:p>
            <a:pPr lvl="1"/>
            <a:r>
              <a:rPr lang="en-US" sz="1100" dirty="0"/>
              <a:t>General funds for ARS Centers</a:t>
            </a:r>
          </a:p>
          <a:p>
            <a:r>
              <a:rPr lang="en-US" sz="1100" dirty="0"/>
              <a:t>Targets for general funds non-benefitted payroll and non-payroll to be delivered at the VC/Provost level, for Academic Affairs Provost office will develop lower-level targets.</a:t>
            </a:r>
          </a:p>
          <a:p>
            <a:r>
              <a:rPr lang="en-US" sz="1100" dirty="0"/>
              <a:t>Labor Planning Files (Payroll Expense):</a:t>
            </a:r>
          </a:p>
          <a:p>
            <a:pPr lvl="1"/>
            <a:r>
              <a:rPr lang="en-US" sz="1100" dirty="0"/>
              <a:t>Target for benefitted positions set at +2.5% for Cost of Living (CoL)</a:t>
            </a:r>
          </a:p>
          <a:p>
            <a:pPr lvl="2"/>
            <a:r>
              <a:rPr lang="en-US" sz="1100" dirty="0"/>
              <a:t>Please plan positions for the full year</a:t>
            </a:r>
          </a:p>
          <a:p>
            <a:pPr lvl="2"/>
            <a:r>
              <a:rPr lang="en-US" sz="1100" dirty="0"/>
              <a:t>Areas can propose reorganizations within existing level of funding (plus CoL) for approved positions, however target is to maintain benefitted payroll within existing suite of approved positions</a:t>
            </a:r>
          </a:p>
          <a:p>
            <a:pPr lvl="2"/>
            <a:r>
              <a:rPr lang="en-US" sz="1100" dirty="0"/>
              <a:t>Vacancy savings assumption is automatically calculated on each position based on a  vacancy savings fall snapshot.  No action is required, but the vacancy factor can be seen in the merit adjustment section of each position.</a:t>
            </a:r>
          </a:p>
          <a:p>
            <a:pPr lvl="1"/>
            <a:r>
              <a:rPr lang="en-US" sz="1100" dirty="0"/>
              <a:t>Non-benefitted payroll is targeted flat</a:t>
            </a:r>
          </a:p>
          <a:p>
            <a:pPr lvl="2"/>
            <a:r>
              <a:rPr lang="en-US" sz="1100" dirty="0"/>
              <a:t>Use other labor tab in Labor Planning File to plan for FY25</a:t>
            </a:r>
          </a:p>
          <a:p>
            <a:r>
              <a:rPr lang="en-US" sz="1100" dirty="0"/>
              <a:t>Budget Planning Files (Non-Payroll Expense):</a:t>
            </a:r>
          </a:p>
          <a:p>
            <a:pPr lvl="1"/>
            <a:r>
              <a:rPr lang="en-US" sz="1100" dirty="0"/>
              <a:t>GOF </a:t>
            </a:r>
          </a:p>
          <a:p>
            <a:pPr lvl="2"/>
            <a:r>
              <a:rPr lang="en-US" sz="1100" dirty="0"/>
              <a:t>Flat with the approved base budget in FY25 (excludes one-time approved expenses)</a:t>
            </a:r>
          </a:p>
          <a:p>
            <a:pPr lvl="3"/>
            <a:r>
              <a:rPr lang="en-US" sz="1100" dirty="0"/>
              <a:t>For inflationary increases please provide supporting documentation for price increases</a:t>
            </a:r>
          </a:p>
          <a:p>
            <a:pPr lvl="2"/>
            <a:r>
              <a:rPr lang="en-US" sz="1100" dirty="0"/>
              <a:t>On-going work to ensure any expenses in GOF that are appropriate in other funding sources (revenue based) are moved to the appropriate source</a:t>
            </a:r>
          </a:p>
          <a:p>
            <a:pPr lvl="1"/>
            <a:r>
              <a:rPr lang="en-US" sz="1100" dirty="0"/>
              <a:t>Revenue based funds operating expense levels are required to be within anticipated revenue.</a:t>
            </a:r>
          </a:p>
        </p:txBody>
      </p:sp>
      <p:sp>
        <p:nvSpPr>
          <p:cNvPr id="2" name="Slide Number Placeholder 1"/>
          <p:cNvSpPr>
            <a:spLocks noGrp="1"/>
          </p:cNvSpPr>
          <p:nvPr>
            <p:ph type="sldNum" sz="quarter" idx="12"/>
          </p:nvPr>
        </p:nvSpPr>
        <p:spPr/>
        <p:txBody>
          <a:bodyPr/>
          <a:lstStyle/>
          <a:p>
            <a:fld id="{65625F11-EADC-2944-8437-490DA1E2084F}" type="slidenum">
              <a:rPr lang="en-US" smtClean="0"/>
              <a:pPr/>
              <a:t>3</a:t>
            </a:fld>
            <a:endParaRPr lang="en-US"/>
          </a:p>
        </p:txBody>
      </p:sp>
    </p:spTree>
    <p:extLst>
      <p:ext uri="{BB962C8B-B14F-4D97-AF65-F5344CB8AC3E}">
        <p14:creationId xmlns:p14="http://schemas.microsoft.com/office/powerpoint/2010/main" val="308844329"/>
      </p:ext>
    </p:extLst>
  </p:cSld>
  <p:clrMapOvr>
    <a:masterClrMapping/>
  </p:clrMapOvr>
</p:sld>
</file>

<file path=ppt/theme/theme1.xml><?xml version="1.0" encoding="utf-8"?>
<a:theme xmlns:a="http://schemas.openxmlformats.org/drawingml/2006/main" name="1_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ld logo PP" id="{0D4D0919-3A2C-FA4A-81D2-50D18357A1BD}" vid="{3EDC496E-6BEC-1F49-8AB8-B80C617AA4E7}"/>
    </a:ext>
  </a:extLst>
</a:theme>
</file>

<file path=ppt/theme/theme2.xml><?xml version="1.0" encoding="utf-8"?>
<a:theme xmlns:a="http://schemas.openxmlformats.org/drawingml/2006/main" name="3_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4_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5_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2_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8.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PP template new logo wide size</Template>
  <TotalTime>8598</TotalTime>
  <Words>453</Words>
  <Application>Microsoft Office PowerPoint</Application>
  <PresentationFormat>Widescreen</PresentationFormat>
  <Paragraphs>35</Paragraphs>
  <Slides>3</Slides>
  <Notes>1</Notes>
  <HiddenSlides>0</HiddenSlides>
  <MMClips>0</MMClips>
  <ScaleCrop>false</ScaleCrop>
  <HeadingPairs>
    <vt:vector size="6" baseType="variant">
      <vt:variant>
        <vt:lpstr>Fonts Used</vt:lpstr>
      </vt:variant>
      <vt:variant>
        <vt:i4>5</vt:i4>
      </vt:variant>
      <vt:variant>
        <vt:lpstr>Theme</vt:lpstr>
      </vt:variant>
      <vt:variant>
        <vt:i4>6</vt:i4>
      </vt:variant>
      <vt:variant>
        <vt:lpstr>Slide Titles</vt:lpstr>
      </vt:variant>
      <vt:variant>
        <vt:i4>3</vt:i4>
      </vt:variant>
    </vt:vector>
  </HeadingPairs>
  <TitlesOfParts>
    <vt:vector size="14" baseType="lpstr">
      <vt:lpstr>20 db</vt:lpstr>
      <vt:lpstr>Arial</vt:lpstr>
      <vt:lpstr>Calibri</vt:lpstr>
      <vt:lpstr>Calibri Light</vt:lpstr>
      <vt:lpstr>Wingdings</vt:lpstr>
      <vt:lpstr>1_Custom Design</vt:lpstr>
      <vt:lpstr>3_Custom Design</vt:lpstr>
      <vt:lpstr>4_Custom Design</vt:lpstr>
      <vt:lpstr>5_Custom Design</vt:lpstr>
      <vt:lpstr>Custom Design</vt:lpstr>
      <vt:lpstr>2_Custom Design</vt:lpstr>
      <vt:lpstr>UM-Plan: Strategic Financial Planning &amp; Analysis Tool</vt:lpstr>
      <vt:lpstr>FY26 Fiscal Context</vt:lpstr>
      <vt:lpstr>Guiding Principles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 Goes Here</dc:title>
  <dc:creator>Pasquini, LeeAnn</dc:creator>
  <cp:lastModifiedBy>Matthew A Krevis</cp:lastModifiedBy>
  <cp:revision>131</cp:revision>
  <cp:lastPrinted>2019-11-25T20:09:41Z</cp:lastPrinted>
  <dcterms:created xsi:type="dcterms:W3CDTF">2018-10-21T19:48:20Z</dcterms:created>
  <dcterms:modified xsi:type="dcterms:W3CDTF">2024-10-07T14:59:25Z</dcterms:modified>
</cp:coreProperties>
</file>