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460" r:id="rId2"/>
    <p:sldId id="501" r:id="rId3"/>
    <p:sldId id="505" r:id="rId4"/>
    <p:sldId id="510" r:id="rId5"/>
    <p:sldId id="509" r:id="rId6"/>
    <p:sldId id="511" r:id="rId7"/>
    <p:sldId id="507" r:id="rId8"/>
    <p:sldId id="512" r:id="rId9"/>
    <p:sldId id="513" r:id="rId10"/>
    <p:sldId id="514" r:id="rId11"/>
    <p:sldId id="503" r:id="rId12"/>
    <p:sldId id="504" r:id="rId13"/>
    <p:sldId id="518" r:id="rId14"/>
    <p:sldId id="516" r:id="rId15"/>
    <p:sldId id="517" r:id="rId16"/>
    <p:sldId id="479" r:id="rId17"/>
    <p:sldId id="499" r:id="rId18"/>
    <p:sldId id="519" r:id="rId19"/>
    <p:sldId id="482" r:id="rId20"/>
    <p:sldId id="520" r:id="rId21"/>
    <p:sldId id="500" r:id="rId22"/>
    <p:sldId id="477"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FC8AC-C34D-4F92-A0EE-73372A7B0E40}" v="2" dt="2022-10-18T02:00:38.879"/>
    <p1510:client id="{7C5C0880-B1B7-9250-BA3D-319AB9579710}" v="84" dt="2022-10-18T00:50:55.131"/>
    <p1510:client id="{8A919EE2-C952-9ECD-BEC6-6D9448561B2E}" v="461" dt="2022-10-18T19:35:31.049"/>
    <p1510:client id="{96FB8C84-1ED8-4F78-876C-456573807591}" v="1143" dt="2022-10-18T17:03:24.200"/>
    <p1510:client id="{DB35E0E6-523E-5324-4432-148EC3F1C3B6}" v="466" dt="2022-10-18T22:04:09.247"/>
    <p1510:client id="{F57CF454-C5A9-6D53-D95C-DC9096E86037}" v="28" dt="2022-10-19T13:53:11.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5120"/>
      </p:guideLst>
    </p:cSldViewPr>
  </p:slide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fice of Research and Sponsored Programs" userId="S::orsp@umb.edu::7c0f5c85-a51f-4c25-999f-611d923c69b6" providerId="AD" clId="Web-{88231842-7BF8-21F6-1EB7-1C9355694A28}"/>
    <pc:docChg chg="addSld delSld modSld sldOrd">
      <pc:chgData name="Office of Research and Sponsored Programs" userId="S::orsp@umb.edu::7c0f5c85-a51f-4c25-999f-611d923c69b6" providerId="AD" clId="Web-{88231842-7BF8-21F6-1EB7-1C9355694A28}" dt="2022-09-15T22:15:17.579" v="449"/>
      <pc:docMkLst>
        <pc:docMk/>
      </pc:docMkLst>
      <pc:sldChg chg="modSp add del">
        <pc:chgData name="Office of Research and Sponsored Programs" userId="S::orsp@umb.edu::7c0f5c85-a51f-4c25-999f-611d923c69b6" providerId="AD" clId="Web-{88231842-7BF8-21F6-1EB7-1C9355694A28}" dt="2022-09-15T22:15:17.579" v="449"/>
        <pc:sldMkLst>
          <pc:docMk/>
          <pc:sldMk cId="1429212669" sldId="461"/>
        </pc:sldMkLst>
        <pc:picChg chg="mod">
          <ac:chgData name="Office of Research and Sponsored Programs" userId="S::orsp@umb.edu::7c0f5c85-a51f-4c25-999f-611d923c69b6" providerId="AD" clId="Web-{88231842-7BF8-21F6-1EB7-1C9355694A28}" dt="2022-09-15T22:12:14.182" v="435" actId="1076"/>
          <ac:picMkLst>
            <pc:docMk/>
            <pc:sldMk cId="1429212669" sldId="461"/>
            <ac:picMk id="7" creationId="{AA14DA86-9905-1AC3-4EF0-7B1816C85A67}"/>
          </ac:picMkLst>
        </pc:picChg>
      </pc:sldChg>
      <pc:sldChg chg="addSp modSp modNotes">
        <pc:chgData name="Office of Research and Sponsored Programs" userId="S::orsp@umb.edu::7c0f5c85-a51f-4c25-999f-611d923c69b6" providerId="AD" clId="Web-{88231842-7BF8-21F6-1EB7-1C9355694A28}" dt="2022-09-15T21:21:07.579" v="59"/>
        <pc:sldMkLst>
          <pc:docMk/>
          <pc:sldMk cId="2223652185" sldId="463"/>
        </pc:sldMkLst>
        <pc:spChg chg="add mod">
          <ac:chgData name="Office of Research and Sponsored Programs" userId="S::orsp@umb.edu::7c0f5c85-a51f-4c25-999f-611d923c69b6" providerId="AD" clId="Web-{88231842-7BF8-21F6-1EB7-1C9355694A28}" dt="2022-09-15T21:15:34.724" v="42" actId="1076"/>
          <ac:spMkLst>
            <pc:docMk/>
            <pc:sldMk cId="2223652185" sldId="463"/>
            <ac:spMk id="3" creationId="{7BA04D7B-ED1F-4B00-4BE8-4DADA87CAE07}"/>
          </ac:spMkLst>
        </pc:spChg>
      </pc:sldChg>
      <pc:sldChg chg="del">
        <pc:chgData name="Office of Research and Sponsored Programs" userId="S::orsp@umb.edu::7c0f5c85-a51f-4c25-999f-611d923c69b6" providerId="AD" clId="Web-{88231842-7BF8-21F6-1EB7-1C9355694A28}" dt="2022-09-15T22:10:42.242" v="424"/>
        <pc:sldMkLst>
          <pc:docMk/>
          <pc:sldMk cId="566210998" sldId="466"/>
        </pc:sldMkLst>
      </pc:sldChg>
      <pc:sldChg chg="del">
        <pc:chgData name="Office of Research and Sponsored Programs" userId="S::orsp@umb.edu::7c0f5c85-a51f-4c25-999f-611d923c69b6" providerId="AD" clId="Web-{88231842-7BF8-21F6-1EB7-1C9355694A28}" dt="2022-09-15T22:11:40.525" v="433"/>
        <pc:sldMkLst>
          <pc:docMk/>
          <pc:sldMk cId="3569561766" sldId="467"/>
        </pc:sldMkLst>
      </pc:sldChg>
      <pc:sldChg chg="del">
        <pc:chgData name="Office of Research and Sponsored Programs" userId="S::orsp@umb.edu::7c0f5c85-a51f-4c25-999f-611d923c69b6" providerId="AD" clId="Web-{88231842-7BF8-21F6-1EB7-1C9355694A28}" dt="2022-09-15T22:11:08.415" v="428"/>
        <pc:sldMkLst>
          <pc:docMk/>
          <pc:sldMk cId="3347261056" sldId="475"/>
        </pc:sldMkLst>
      </pc:sldChg>
      <pc:sldChg chg="addSp">
        <pc:chgData name="Office of Research and Sponsored Programs" userId="S::orsp@umb.edu::7c0f5c85-a51f-4c25-999f-611d923c69b6" providerId="AD" clId="Web-{88231842-7BF8-21F6-1EB7-1C9355694A28}" dt="2022-09-15T22:11:04.071" v="427"/>
        <pc:sldMkLst>
          <pc:docMk/>
          <pc:sldMk cId="2514156623" sldId="482"/>
        </pc:sldMkLst>
        <pc:spChg chg="add">
          <ac:chgData name="Office of Research and Sponsored Programs" userId="S::orsp@umb.edu::7c0f5c85-a51f-4c25-999f-611d923c69b6" providerId="AD" clId="Web-{88231842-7BF8-21F6-1EB7-1C9355694A28}" dt="2022-09-15T22:10:57.117" v="426"/>
          <ac:spMkLst>
            <pc:docMk/>
            <pc:sldMk cId="2514156623" sldId="482"/>
            <ac:spMk id="6" creationId="{AEAE9286-9AB9-532D-E9F0-65E8A89C90D0}"/>
          </ac:spMkLst>
        </pc:spChg>
        <pc:spChg chg="add">
          <ac:chgData name="Office of Research and Sponsored Programs" userId="S::orsp@umb.edu::7c0f5c85-a51f-4c25-999f-611d923c69b6" providerId="AD" clId="Web-{88231842-7BF8-21F6-1EB7-1C9355694A28}" dt="2022-09-15T22:11:04.071" v="427"/>
          <ac:spMkLst>
            <pc:docMk/>
            <pc:sldMk cId="2514156623" sldId="482"/>
            <ac:spMk id="9" creationId="{182AE30C-A431-F6DF-D5CD-59B799EE7480}"/>
          </ac:spMkLst>
        </pc:spChg>
      </pc:sldChg>
      <pc:sldChg chg="addSp modSp">
        <pc:chgData name="Office of Research and Sponsored Programs" userId="S::orsp@umb.edu::7c0f5c85-a51f-4c25-999f-611d923c69b6" providerId="AD" clId="Web-{88231842-7BF8-21F6-1EB7-1C9355694A28}" dt="2022-09-15T21:52:00.622" v="155" actId="20577"/>
        <pc:sldMkLst>
          <pc:docMk/>
          <pc:sldMk cId="2523646451" sldId="486"/>
        </pc:sldMkLst>
        <pc:spChg chg="add mod">
          <ac:chgData name="Office of Research and Sponsored Programs" userId="S::orsp@umb.edu::7c0f5c85-a51f-4c25-999f-611d923c69b6" providerId="AD" clId="Web-{88231842-7BF8-21F6-1EB7-1C9355694A28}" dt="2022-09-15T21:52:00.622" v="155" actId="20577"/>
          <ac:spMkLst>
            <pc:docMk/>
            <pc:sldMk cId="2523646451" sldId="486"/>
            <ac:spMk id="8" creationId="{14D2DD6B-5413-1D66-9DAA-0236006ACA4A}"/>
          </ac:spMkLst>
        </pc:spChg>
        <pc:picChg chg="add mod">
          <ac:chgData name="Office of Research and Sponsored Programs" userId="S::orsp@umb.edu::7c0f5c85-a51f-4c25-999f-611d923c69b6" providerId="AD" clId="Web-{88231842-7BF8-21F6-1EB7-1C9355694A28}" dt="2022-09-15T21:49:57.883" v="94" actId="14100"/>
          <ac:picMkLst>
            <pc:docMk/>
            <pc:sldMk cId="2523646451" sldId="486"/>
            <ac:picMk id="5" creationId="{2859F01B-2316-A6F2-EF87-2FDE6D294686}"/>
          </ac:picMkLst>
        </pc:picChg>
      </pc:sldChg>
      <pc:sldChg chg="del">
        <pc:chgData name="Office of Research and Sponsored Programs" userId="S::orsp@umb.edu::7c0f5c85-a51f-4c25-999f-611d923c69b6" providerId="AD" clId="Web-{88231842-7BF8-21F6-1EB7-1C9355694A28}" dt="2022-09-15T22:10:43.789" v="425"/>
        <pc:sldMkLst>
          <pc:docMk/>
          <pc:sldMk cId="2545376893" sldId="488"/>
        </pc:sldMkLst>
      </pc:sldChg>
      <pc:sldChg chg="ord modNotes">
        <pc:chgData name="Office of Research and Sponsored Programs" userId="S::orsp@umb.edu::7c0f5c85-a51f-4c25-999f-611d923c69b6" providerId="AD" clId="Web-{88231842-7BF8-21F6-1EB7-1C9355694A28}" dt="2022-09-15T21:24:19.554" v="91"/>
        <pc:sldMkLst>
          <pc:docMk/>
          <pc:sldMk cId="1614044341" sldId="491"/>
        </pc:sldMkLst>
      </pc:sldChg>
      <pc:sldChg chg="del">
        <pc:chgData name="Office of Research and Sponsored Programs" userId="S::orsp@umb.edu::7c0f5c85-a51f-4c25-999f-611d923c69b6" providerId="AD" clId="Web-{88231842-7BF8-21F6-1EB7-1C9355694A28}" dt="2022-09-15T22:06:50.172" v="423"/>
        <pc:sldMkLst>
          <pc:docMk/>
          <pc:sldMk cId="3756397703" sldId="493"/>
        </pc:sldMkLst>
      </pc:sldChg>
      <pc:sldChg chg="modSp">
        <pc:chgData name="Office of Research and Sponsored Programs" userId="S::orsp@umb.edu::7c0f5c85-a51f-4c25-999f-611d923c69b6" providerId="AD" clId="Web-{88231842-7BF8-21F6-1EB7-1C9355694A28}" dt="2022-09-15T21:17:07.352" v="45" actId="1076"/>
        <pc:sldMkLst>
          <pc:docMk/>
          <pc:sldMk cId="2857547375" sldId="496"/>
        </pc:sldMkLst>
        <pc:picChg chg="mod">
          <ac:chgData name="Office of Research and Sponsored Programs" userId="S::orsp@umb.edu::7c0f5c85-a51f-4c25-999f-611d923c69b6" providerId="AD" clId="Web-{88231842-7BF8-21F6-1EB7-1C9355694A28}" dt="2022-09-15T21:17:07.352" v="45" actId="1076"/>
          <ac:picMkLst>
            <pc:docMk/>
            <pc:sldMk cId="2857547375" sldId="496"/>
            <ac:picMk id="8" creationId="{CA61936C-D122-F79E-DD37-EE7422FF0F60}"/>
          </ac:picMkLst>
        </pc:picChg>
      </pc:sldChg>
      <pc:sldChg chg="modNotes">
        <pc:chgData name="Office of Research and Sponsored Programs" userId="S::orsp@umb.edu::7c0f5c85-a51f-4c25-999f-611d923c69b6" providerId="AD" clId="Web-{88231842-7BF8-21F6-1EB7-1C9355694A28}" dt="2022-09-15T21:23:57.397" v="70"/>
        <pc:sldMkLst>
          <pc:docMk/>
          <pc:sldMk cId="318379767" sldId="497"/>
        </pc:sldMkLst>
      </pc:sldChg>
      <pc:sldChg chg="addSp delSp modSp add replId">
        <pc:chgData name="Office of Research and Sponsored Programs" userId="S::orsp@umb.edu::7c0f5c85-a51f-4c25-999f-611d923c69b6" providerId="AD" clId="Web-{88231842-7BF8-21F6-1EB7-1C9355694A28}" dt="2022-09-15T22:04:53.605" v="422" actId="20577"/>
        <pc:sldMkLst>
          <pc:docMk/>
          <pc:sldMk cId="462562230" sldId="498"/>
        </pc:sldMkLst>
        <pc:spChg chg="mod">
          <ac:chgData name="Office of Research and Sponsored Programs" userId="S::orsp@umb.edu::7c0f5c85-a51f-4c25-999f-611d923c69b6" providerId="AD" clId="Web-{88231842-7BF8-21F6-1EB7-1C9355694A28}" dt="2022-09-15T22:04:53.605" v="422" actId="20577"/>
          <ac:spMkLst>
            <pc:docMk/>
            <pc:sldMk cId="462562230" sldId="498"/>
            <ac:spMk id="8" creationId="{14D2DD6B-5413-1D66-9DAA-0236006ACA4A}"/>
          </ac:spMkLst>
        </pc:spChg>
        <pc:picChg chg="del">
          <ac:chgData name="Office of Research and Sponsored Programs" userId="S::orsp@umb.edu::7c0f5c85-a51f-4c25-999f-611d923c69b6" providerId="AD" clId="Web-{88231842-7BF8-21F6-1EB7-1C9355694A28}" dt="2022-09-15T21:52:29.841" v="157"/>
          <ac:picMkLst>
            <pc:docMk/>
            <pc:sldMk cId="462562230" sldId="498"/>
            <ac:picMk id="5" creationId="{2859F01B-2316-A6F2-EF87-2FDE6D294686}"/>
          </ac:picMkLst>
        </pc:picChg>
        <pc:picChg chg="add mod">
          <ac:chgData name="Office of Research and Sponsored Programs" userId="S::orsp@umb.edu::7c0f5c85-a51f-4c25-999f-611d923c69b6" providerId="AD" clId="Web-{88231842-7BF8-21F6-1EB7-1C9355694A28}" dt="2022-09-15T22:01:11.785" v="305" actId="1076"/>
          <ac:picMkLst>
            <pc:docMk/>
            <pc:sldMk cId="462562230" sldId="498"/>
            <ac:picMk id="6" creationId="{6B571378-2034-18A0-5B3D-A985856DF1DE}"/>
          </ac:picMkLst>
        </pc:picChg>
        <pc:picChg chg="add mod">
          <ac:chgData name="Office of Research and Sponsored Programs" userId="S::orsp@umb.edu::7c0f5c85-a51f-4c25-999f-611d923c69b6" providerId="AD" clId="Web-{88231842-7BF8-21F6-1EB7-1C9355694A28}" dt="2022-09-15T22:01:16.067" v="306" actId="1076"/>
          <ac:picMkLst>
            <pc:docMk/>
            <pc:sldMk cId="462562230" sldId="498"/>
            <ac:picMk id="9" creationId="{52C02637-DB58-D14E-6A0C-5B57E8E62C5D}"/>
          </ac:picMkLst>
        </pc:picChg>
      </pc:sldChg>
      <pc:sldChg chg="add replId">
        <pc:chgData name="Office of Research and Sponsored Programs" userId="S::orsp@umb.edu::7c0f5c85-a51f-4c25-999f-611d923c69b6" providerId="AD" clId="Web-{88231842-7BF8-21F6-1EB7-1C9355694A28}" dt="2022-09-15T22:11:16.055" v="429"/>
        <pc:sldMkLst>
          <pc:docMk/>
          <pc:sldMk cId="2683675795" sldId="499"/>
        </pc:sldMkLst>
      </pc:sldChg>
      <pc:sldChg chg="addSp modSp add ord replId">
        <pc:chgData name="Office of Research and Sponsored Programs" userId="S::orsp@umb.edu::7c0f5c85-a51f-4c25-999f-611d923c69b6" providerId="AD" clId="Web-{88231842-7BF8-21F6-1EB7-1C9355694A28}" dt="2022-09-15T22:15:08.735" v="447" actId="1076"/>
        <pc:sldMkLst>
          <pc:docMk/>
          <pc:sldMk cId="1091141468" sldId="500"/>
        </pc:sldMkLst>
        <pc:picChg chg="add">
          <ac:chgData name="Office of Research and Sponsored Programs" userId="S::orsp@umb.edu::7c0f5c85-a51f-4c25-999f-611d923c69b6" providerId="AD" clId="Web-{88231842-7BF8-21F6-1EB7-1C9355694A28}" dt="2022-09-15T22:11:37.666" v="432"/>
          <ac:picMkLst>
            <pc:docMk/>
            <pc:sldMk cId="1091141468" sldId="500"/>
            <ac:picMk id="6" creationId="{49645759-138A-D3CC-065D-A91AEBC8530C}"/>
          </ac:picMkLst>
        </pc:picChg>
        <pc:picChg chg="mod">
          <ac:chgData name="Office of Research and Sponsored Programs" userId="S::orsp@umb.edu::7c0f5c85-a51f-4c25-999f-611d923c69b6" providerId="AD" clId="Web-{88231842-7BF8-21F6-1EB7-1C9355694A28}" dt="2022-09-15T22:15:08.735" v="447" actId="1076"/>
          <ac:picMkLst>
            <pc:docMk/>
            <pc:sldMk cId="1091141468" sldId="500"/>
            <ac:picMk id="7" creationId="{AA14DA86-9905-1AC3-4EF0-7B1816C85A67}"/>
          </ac:picMkLst>
        </pc:picChg>
      </pc:sldChg>
      <pc:sldChg chg="addSp delSp add ord replId modNotes">
        <pc:chgData name="Office of Research and Sponsored Programs" userId="S::orsp@umb.edu::7c0f5c85-a51f-4c25-999f-611d923c69b6" providerId="AD" clId="Web-{88231842-7BF8-21F6-1EB7-1C9355694A28}" dt="2022-09-15T22:12:48.199" v="442"/>
        <pc:sldMkLst>
          <pc:docMk/>
          <pc:sldMk cId="781591286" sldId="501"/>
        </pc:sldMkLst>
        <pc:spChg chg="del">
          <ac:chgData name="Office of Research and Sponsored Programs" userId="S::orsp@umb.edu::7c0f5c85-a51f-4c25-999f-611d923c69b6" providerId="AD" clId="Web-{88231842-7BF8-21F6-1EB7-1C9355694A28}" dt="2022-09-15T22:12:36.308" v="440"/>
          <ac:spMkLst>
            <pc:docMk/>
            <pc:sldMk cId="781591286" sldId="501"/>
            <ac:spMk id="2" creationId="{4B2781DE-5706-C859-2AD7-5262C365968C}"/>
          </ac:spMkLst>
        </pc:spChg>
        <pc:spChg chg="add">
          <ac:chgData name="Office of Research and Sponsored Programs" userId="S::orsp@umb.edu::7c0f5c85-a51f-4c25-999f-611d923c69b6" providerId="AD" clId="Web-{88231842-7BF8-21F6-1EB7-1C9355694A28}" dt="2022-09-15T22:12:41.543" v="441"/>
          <ac:spMkLst>
            <pc:docMk/>
            <pc:sldMk cId="781591286" sldId="501"/>
            <ac:spMk id="8" creationId="{DB4658CF-9556-8B60-4CC3-8AD508DE74BF}"/>
          </ac:spMkLst>
        </pc:spChg>
        <pc:spChg chg="add">
          <ac:chgData name="Office of Research and Sponsored Programs" userId="S::orsp@umb.edu::7c0f5c85-a51f-4c25-999f-611d923c69b6" providerId="AD" clId="Web-{88231842-7BF8-21F6-1EB7-1C9355694A28}" dt="2022-09-15T22:12:48.199" v="442"/>
          <ac:spMkLst>
            <pc:docMk/>
            <pc:sldMk cId="781591286" sldId="501"/>
            <ac:spMk id="13" creationId="{120E44A8-D4C1-E682-16B3-AB5E03CC9861}"/>
          </ac:spMkLst>
        </pc:spChg>
        <pc:grpChg chg="del">
          <ac:chgData name="Office of Research and Sponsored Programs" userId="S::orsp@umb.edu::7c0f5c85-a51f-4c25-999f-611d923c69b6" providerId="AD" clId="Web-{88231842-7BF8-21F6-1EB7-1C9355694A28}" dt="2022-09-15T22:12:35.011" v="439"/>
          <ac:grpSpMkLst>
            <pc:docMk/>
            <pc:sldMk cId="781591286" sldId="501"/>
            <ac:grpSpMk id="3" creationId="{0504D4E1-BC7E-0201-5A91-C2D2F460AAF0}"/>
          </ac:grpSpMkLst>
        </pc:grpChg>
      </pc:sldChg>
    </pc:docChg>
  </pc:docChgLst>
  <pc:docChgLst>
    <pc:chgData name="Tracey L Poston" userId="S::tracey.poston@umb.edu::5bd761df-506c-4241-babf-2a9558ad44d6" providerId="AD" clId="Web-{6FA4C4CB-66A9-CE22-4943-125F608CE1DC}"/>
    <pc:docChg chg="modSld">
      <pc:chgData name="Tracey L Poston" userId="S::tracey.poston@umb.edu::5bd761df-506c-4241-babf-2a9558ad44d6" providerId="AD" clId="Web-{6FA4C4CB-66A9-CE22-4943-125F608CE1DC}" dt="2022-09-27T14:10:16.804" v="19" actId="20577"/>
      <pc:docMkLst>
        <pc:docMk/>
      </pc:docMkLst>
      <pc:sldChg chg="modSp">
        <pc:chgData name="Tracey L Poston" userId="S::tracey.poston@umb.edu::5bd761df-506c-4241-babf-2a9558ad44d6" providerId="AD" clId="Web-{6FA4C4CB-66A9-CE22-4943-125F608CE1DC}" dt="2022-09-27T14:10:16.804" v="19" actId="20577"/>
        <pc:sldMkLst>
          <pc:docMk/>
          <pc:sldMk cId="781591286" sldId="501"/>
        </pc:sldMkLst>
        <pc:spChg chg="mod">
          <ac:chgData name="Tracey L Poston" userId="S::tracey.poston@umb.edu::5bd761df-506c-4241-babf-2a9558ad44d6" providerId="AD" clId="Web-{6FA4C4CB-66A9-CE22-4943-125F608CE1DC}" dt="2022-09-27T14:10:16.804" v="19" actId="20577"/>
          <ac:spMkLst>
            <pc:docMk/>
            <pc:sldMk cId="781591286" sldId="501"/>
            <ac:spMk id="13" creationId="{120E44A8-D4C1-E682-16B3-AB5E03CC9861}"/>
          </ac:spMkLst>
        </pc:spChg>
      </pc:sldChg>
    </pc:docChg>
  </pc:docChgLst>
  <pc:docChgLst>
    <pc:chgData clId="Web-{6FA4C4CB-66A9-CE22-4943-125F608CE1DC}"/>
    <pc:docChg chg="modSld">
      <pc:chgData name="" userId="" providerId="" clId="Web-{6FA4C4CB-66A9-CE22-4943-125F608CE1DC}" dt="2022-09-27T14:09:21.209" v="5" actId="20577"/>
      <pc:docMkLst>
        <pc:docMk/>
      </pc:docMkLst>
      <pc:sldChg chg="modSp">
        <pc:chgData name="" userId="" providerId="" clId="Web-{6FA4C4CB-66A9-CE22-4943-125F608CE1DC}" dt="2022-09-27T14:09:21.209" v="5" actId="20577"/>
        <pc:sldMkLst>
          <pc:docMk/>
          <pc:sldMk cId="781591286" sldId="501"/>
        </pc:sldMkLst>
        <pc:spChg chg="mod">
          <ac:chgData name="" userId="" providerId="" clId="Web-{6FA4C4CB-66A9-CE22-4943-125F608CE1DC}" dt="2022-09-27T14:09:21.209" v="5" actId="20577"/>
          <ac:spMkLst>
            <pc:docMk/>
            <pc:sldMk cId="781591286" sldId="501"/>
            <ac:spMk id="13" creationId="{120E44A8-D4C1-E682-16B3-AB5E03CC9861}"/>
          </ac:spMkLst>
        </pc:spChg>
      </pc:sldChg>
    </pc:docChg>
  </pc:docChgLst>
  <pc:docChgLst>
    <pc:chgData name="Shala Bonyun" userId="c6989280-227c-4349-b2a6-5ae3f269a5d7" providerId="ADAL" clId="{1F9FC8AC-C34D-4F92-A0EE-73372A7B0E40}"/>
    <pc:docChg chg="undo custSel delSld modSld">
      <pc:chgData name="Shala Bonyun" userId="c6989280-227c-4349-b2a6-5ae3f269a5d7" providerId="ADAL" clId="{1F9FC8AC-C34D-4F92-A0EE-73372A7B0E40}" dt="2022-10-18T02:01:48.089" v="15" actId="122"/>
      <pc:docMkLst>
        <pc:docMk/>
      </pc:docMkLst>
      <pc:sldChg chg="del">
        <pc:chgData name="Shala Bonyun" userId="c6989280-227c-4349-b2a6-5ae3f269a5d7" providerId="ADAL" clId="{1F9FC8AC-C34D-4F92-A0EE-73372A7B0E40}" dt="2022-10-18T01:59:44.180" v="6" actId="47"/>
        <pc:sldMkLst>
          <pc:docMk/>
          <pc:sldMk cId="2870117307" sldId="462"/>
        </pc:sldMkLst>
      </pc:sldChg>
      <pc:sldChg chg="del">
        <pc:chgData name="Shala Bonyun" userId="c6989280-227c-4349-b2a6-5ae3f269a5d7" providerId="ADAL" clId="{1F9FC8AC-C34D-4F92-A0EE-73372A7B0E40}" dt="2022-10-18T01:59:52.673" v="9" actId="47"/>
        <pc:sldMkLst>
          <pc:docMk/>
          <pc:sldMk cId="2754960279" sldId="485"/>
        </pc:sldMkLst>
      </pc:sldChg>
      <pc:sldChg chg="del">
        <pc:chgData name="Shala Bonyun" userId="c6989280-227c-4349-b2a6-5ae3f269a5d7" providerId="ADAL" clId="{1F9FC8AC-C34D-4F92-A0EE-73372A7B0E40}" dt="2022-10-18T02:01:10.469" v="11" actId="47"/>
        <pc:sldMkLst>
          <pc:docMk/>
          <pc:sldMk cId="2523646451" sldId="486"/>
        </pc:sldMkLst>
      </pc:sldChg>
      <pc:sldChg chg="del">
        <pc:chgData name="Shala Bonyun" userId="c6989280-227c-4349-b2a6-5ae3f269a5d7" providerId="ADAL" clId="{1F9FC8AC-C34D-4F92-A0EE-73372A7B0E40}" dt="2022-10-18T01:59:45.417" v="7" actId="47"/>
        <pc:sldMkLst>
          <pc:docMk/>
          <pc:sldMk cId="2898831490" sldId="489"/>
        </pc:sldMkLst>
      </pc:sldChg>
      <pc:sldChg chg="del">
        <pc:chgData name="Shala Bonyun" userId="c6989280-227c-4349-b2a6-5ae3f269a5d7" providerId="ADAL" clId="{1F9FC8AC-C34D-4F92-A0EE-73372A7B0E40}" dt="2022-10-18T01:59:46.579" v="8" actId="47"/>
        <pc:sldMkLst>
          <pc:docMk/>
          <pc:sldMk cId="2024564460" sldId="490"/>
        </pc:sldMkLst>
      </pc:sldChg>
      <pc:sldChg chg="del">
        <pc:chgData name="Shala Bonyun" userId="c6989280-227c-4349-b2a6-5ae3f269a5d7" providerId="ADAL" clId="{1F9FC8AC-C34D-4F92-A0EE-73372A7B0E40}" dt="2022-10-18T02:00:42.158" v="10" actId="47"/>
        <pc:sldMkLst>
          <pc:docMk/>
          <pc:sldMk cId="462562230" sldId="498"/>
        </pc:sldMkLst>
      </pc:sldChg>
      <pc:sldChg chg="modSp mod">
        <pc:chgData name="Shala Bonyun" userId="c6989280-227c-4349-b2a6-5ae3f269a5d7" providerId="ADAL" clId="{1F9FC8AC-C34D-4F92-A0EE-73372A7B0E40}" dt="2022-10-18T01:59:20.872" v="2" actId="14100"/>
        <pc:sldMkLst>
          <pc:docMk/>
          <pc:sldMk cId="1223674720" sldId="512"/>
        </pc:sldMkLst>
        <pc:spChg chg="mod">
          <ac:chgData name="Shala Bonyun" userId="c6989280-227c-4349-b2a6-5ae3f269a5d7" providerId="ADAL" clId="{1F9FC8AC-C34D-4F92-A0EE-73372A7B0E40}" dt="2022-10-18T01:59:20.872" v="2" actId="14100"/>
          <ac:spMkLst>
            <pc:docMk/>
            <pc:sldMk cId="1223674720" sldId="512"/>
            <ac:spMk id="9" creationId="{3E568C4D-6925-41DF-8F41-CE7F6556A1BF}"/>
          </ac:spMkLst>
        </pc:spChg>
      </pc:sldChg>
      <pc:sldChg chg="modSp mod">
        <pc:chgData name="Shala Bonyun" userId="c6989280-227c-4349-b2a6-5ae3f269a5d7" providerId="ADAL" clId="{1F9FC8AC-C34D-4F92-A0EE-73372A7B0E40}" dt="2022-10-18T01:59:37.816" v="5" actId="255"/>
        <pc:sldMkLst>
          <pc:docMk/>
          <pc:sldMk cId="1424172071" sldId="514"/>
        </pc:sldMkLst>
        <pc:spChg chg="mod">
          <ac:chgData name="Shala Bonyun" userId="c6989280-227c-4349-b2a6-5ae3f269a5d7" providerId="ADAL" clId="{1F9FC8AC-C34D-4F92-A0EE-73372A7B0E40}" dt="2022-10-18T01:59:37.816" v="5" actId="255"/>
          <ac:spMkLst>
            <pc:docMk/>
            <pc:sldMk cId="1424172071" sldId="514"/>
            <ac:spMk id="2" creationId="{6AE39B38-8A3E-A89A-5236-04CABF46370C}"/>
          </ac:spMkLst>
        </pc:spChg>
      </pc:sldChg>
      <pc:sldChg chg="modSp mod">
        <pc:chgData name="Shala Bonyun" userId="c6989280-227c-4349-b2a6-5ae3f269a5d7" providerId="ADAL" clId="{1F9FC8AC-C34D-4F92-A0EE-73372A7B0E40}" dt="2022-10-18T02:01:48.089" v="15" actId="122"/>
        <pc:sldMkLst>
          <pc:docMk/>
          <pc:sldMk cId="4269614299" sldId="515"/>
        </pc:sldMkLst>
        <pc:spChg chg="mod">
          <ac:chgData name="Shala Bonyun" userId="c6989280-227c-4349-b2a6-5ae3f269a5d7" providerId="ADAL" clId="{1F9FC8AC-C34D-4F92-A0EE-73372A7B0E40}" dt="2022-10-18T02:01:48.089" v="15" actId="122"/>
          <ac:spMkLst>
            <pc:docMk/>
            <pc:sldMk cId="4269614299" sldId="515"/>
            <ac:spMk id="3" creationId="{1E5E2DAF-5841-F689-13CB-302915286529}"/>
          </ac:spMkLst>
        </pc:spChg>
      </pc:sldChg>
    </pc:docChg>
  </pc:docChgLst>
  <pc:docChgLst>
    <pc:chgData name="Tracey L Poston" userId="S::tracey.poston@umb.edu::5bd761df-506c-4241-babf-2a9558ad44d6" providerId="AD" clId="Web-{96FB8C84-1ED8-4F78-876C-456573807591}"/>
    <pc:docChg chg="addSld delSld modSld sldOrd">
      <pc:chgData name="Tracey L Poston" userId="S::tracey.poston@umb.edu::5bd761df-506c-4241-babf-2a9558ad44d6" providerId="AD" clId="Web-{96FB8C84-1ED8-4F78-876C-456573807591}" dt="2022-10-18T17:03:24.200" v="665" actId="1076"/>
      <pc:docMkLst>
        <pc:docMk/>
      </pc:docMkLst>
      <pc:sldChg chg="addSp delSp modSp">
        <pc:chgData name="Tracey L Poston" userId="S::tracey.poston@umb.edu::5bd761df-506c-4241-babf-2a9558ad44d6" providerId="AD" clId="Web-{96FB8C84-1ED8-4F78-876C-456573807591}" dt="2022-10-18T17:00:52.916" v="661" actId="1076"/>
        <pc:sldMkLst>
          <pc:docMk/>
          <pc:sldMk cId="3525256705" sldId="479"/>
        </pc:sldMkLst>
        <pc:spChg chg="add mod">
          <ac:chgData name="Tracey L Poston" userId="S::tracey.poston@umb.edu::5bd761df-506c-4241-babf-2a9558ad44d6" providerId="AD" clId="Web-{96FB8C84-1ED8-4F78-876C-456573807591}" dt="2022-10-18T15:50:04.915" v="522" actId="1076"/>
          <ac:spMkLst>
            <pc:docMk/>
            <pc:sldMk cId="3525256705" sldId="479"/>
            <ac:spMk id="3" creationId="{B73746F0-400A-4A2F-16E3-8E8F789F1BB0}"/>
          </ac:spMkLst>
        </pc:spChg>
        <pc:spChg chg="add del mod">
          <ac:chgData name="Tracey L Poston" userId="S::tracey.poston@umb.edu::5bd761df-506c-4241-babf-2a9558ad44d6" providerId="AD" clId="Web-{96FB8C84-1ED8-4F78-876C-456573807591}" dt="2022-10-18T17:00:29.682" v="655"/>
          <ac:spMkLst>
            <pc:docMk/>
            <pc:sldMk cId="3525256705" sldId="479"/>
            <ac:spMk id="6" creationId="{4C11204F-7C98-A0A8-C76F-CE3906B721ED}"/>
          </ac:spMkLst>
        </pc:spChg>
        <pc:spChg chg="add mod">
          <ac:chgData name="Tracey L Poston" userId="S::tracey.poston@umb.edu::5bd761df-506c-4241-babf-2a9558ad44d6" providerId="AD" clId="Web-{96FB8C84-1ED8-4F78-876C-456573807591}" dt="2022-10-18T17:00:52.916" v="661" actId="1076"/>
          <ac:spMkLst>
            <pc:docMk/>
            <pc:sldMk cId="3525256705" sldId="479"/>
            <ac:spMk id="9" creationId="{3BCDF813-F4DB-9D7F-0595-8EAB7EEF88F9}"/>
          </ac:spMkLst>
        </pc:spChg>
        <pc:picChg chg="add mod">
          <ac:chgData name="Tracey L Poston" userId="S::tracey.poston@umb.edu::5bd761df-506c-4241-babf-2a9558ad44d6" providerId="AD" clId="Web-{96FB8C84-1ED8-4F78-876C-456573807591}" dt="2022-10-18T15:50:28.525" v="524" actId="1076"/>
          <ac:picMkLst>
            <pc:docMk/>
            <pc:sldMk cId="3525256705" sldId="479"/>
            <ac:picMk id="8" creationId="{89377F10-E416-CF60-C59D-0C1AEE2C3D9F}"/>
          </ac:picMkLst>
        </pc:picChg>
      </pc:sldChg>
      <pc:sldChg chg="modSp">
        <pc:chgData name="Tracey L Poston" userId="S::tracey.poston@umb.edu::5bd761df-506c-4241-babf-2a9558ad44d6" providerId="AD" clId="Web-{96FB8C84-1ED8-4F78-876C-456573807591}" dt="2022-10-18T16:02:20.333" v="530" actId="1076"/>
        <pc:sldMkLst>
          <pc:docMk/>
          <pc:sldMk cId="2514156623" sldId="482"/>
        </pc:sldMkLst>
        <pc:spChg chg="mod">
          <ac:chgData name="Tracey L Poston" userId="S::tracey.poston@umb.edu::5bd761df-506c-4241-babf-2a9558ad44d6" providerId="AD" clId="Web-{96FB8C84-1ED8-4F78-876C-456573807591}" dt="2022-10-18T16:02:20.333" v="530" actId="1076"/>
          <ac:spMkLst>
            <pc:docMk/>
            <pc:sldMk cId="2514156623" sldId="482"/>
            <ac:spMk id="6" creationId="{AEAE9286-9AB9-532D-E9F0-65E8A89C90D0}"/>
          </ac:spMkLst>
        </pc:spChg>
      </pc:sldChg>
      <pc:sldChg chg="addSp modSp">
        <pc:chgData name="Tracey L Poston" userId="S::tracey.poston@umb.edu::5bd761df-506c-4241-babf-2a9558ad44d6" providerId="AD" clId="Web-{96FB8C84-1ED8-4F78-876C-456573807591}" dt="2022-10-18T15:51:03.682" v="526" actId="20577"/>
        <pc:sldMkLst>
          <pc:docMk/>
          <pc:sldMk cId="2683675795" sldId="499"/>
        </pc:sldMkLst>
        <pc:spChg chg="mod">
          <ac:chgData name="Tracey L Poston" userId="S::tracey.poston@umb.edu::5bd761df-506c-4241-babf-2a9558ad44d6" providerId="AD" clId="Web-{96FB8C84-1ED8-4F78-876C-456573807591}" dt="2022-10-18T15:18:55.839" v="51" actId="20577"/>
          <ac:spMkLst>
            <pc:docMk/>
            <pc:sldMk cId="2683675795" sldId="499"/>
            <ac:spMk id="2" creationId="{CA4FE8AD-2F81-06E6-B624-D7917549617A}"/>
          </ac:spMkLst>
        </pc:spChg>
        <pc:spChg chg="add mod">
          <ac:chgData name="Tracey L Poston" userId="S::tracey.poston@umb.edu::5bd761df-506c-4241-babf-2a9558ad44d6" providerId="AD" clId="Web-{96FB8C84-1ED8-4F78-876C-456573807591}" dt="2022-10-18T15:51:03.682" v="526" actId="20577"/>
          <ac:spMkLst>
            <pc:docMk/>
            <pc:sldMk cId="2683675795" sldId="499"/>
            <ac:spMk id="3" creationId="{815AB640-FB38-6139-523C-5F99E12C1A2E}"/>
          </ac:spMkLst>
        </pc:spChg>
        <pc:spChg chg="add">
          <ac:chgData name="Tracey L Poston" userId="S::tracey.poston@umb.edu::5bd761df-506c-4241-babf-2a9558ad44d6" providerId="AD" clId="Web-{96FB8C84-1ED8-4F78-876C-456573807591}" dt="2022-10-18T15:18:03.510" v="44"/>
          <ac:spMkLst>
            <pc:docMk/>
            <pc:sldMk cId="2683675795" sldId="499"/>
            <ac:spMk id="6" creationId="{23C40B19-210E-EEB4-3DAD-D4EED193A56A}"/>
          </ac:spMkLst>
        </pc:spChg>
        <pc:picChg chg="add mod">
          <ac:chgData name="Tracey L Poston" userId="S::tracey.poston@umb.edu::5bd761df-506c-4241-babf-2a9558ad44d6" providerId="AD" clId="Web-{96FB8C84-1ED8-4F78-876C-456573807591}" dt="2022-10-18T15:19:06.683" v="53" actId="14100"/>
          <ac:picMkLst>
            <pc:docMk/>
            <pc:sldMk cId="2683675795" sldId="499"/>
            <ac:picMk id="8" creationId="{2E67EDC7-DBA1-E56A-4407-800365C14E46}"/>
          </ac:picMkLst>
        </pc:picChg>
      </pc:sldChg>
      <pc:sldChg chg="del">
        <pc:chgData name="Tracey L Poston" userId="S::tracey.poston@umb.edu::5bd761df-506c-4241-babf-2a9558ad44d6" providerId="AD" clId="Web-{96FB8C84-1ED8-4F78-876C-456573807591}" dt="2022-10-18T16:58:24.196" v="654"/>
        <pc:sldMkLst>
          <pc:docMk/>
          <pc:sldMk cId="4269614299" sldId="515"/>
        </pc:sldMkLst>
      </pc:sldChg>
      <pc:sldChg chg="addSp modSp">
        <pc:chgData name="Tracey L Poston" userId="S::tracey.poston@umb.edu::5bd761df-506c-4241-babf-2a9558ad44d6" providerId="AD" clId="Web-{96FB8C84-1ED8-4F78-876C-456573807591}" dt="2022-10-18T16:57:46.883" v="653" actId="20577"/>
        <pc:sldMkLst>
          <pc:docMk/>
          <pc:sldMk cId="1753921873" sldId="516"/>
        </pc:sldMkLst>
        <pc:spChg chg="mod">
          <ac:chgData name="Tracey L Poston" userId="S::tracey.poston@umb.edu::5bd761df-506c-4241-babf-2a9558ad44d6" providerId="AD" clId="Web-{96FB8C84-1ED8-4F78-876C-456573807591}" dt="2022-10-18T16:57:10.538" v="645" actId="20577"/>
          <ac:spMkLst>
            <pc:docMk/>
            <pc:sldMk cId="1753921873" sldId="516"/>
            <ac:spMk id="3" creationId="{1E5E2DAF-5841-F689-13CB-302915286529}"/>
          </ac:spMkLst>
        </pc:spChg>
        <pc:spChg chg="add mod">
          <ac:chgData name="Tracey L Poston" userId="S::tracey.poston@umb.edu::5bd761df-506c-4241-babf-2a9558ad44d6" providerId="AD" clId="Web-{96FB8C84-1ED8-4F78-876C-456573807591}" dt="2022-10-18T16:57:46.883" v="653" actId="20577"/>
          <ac:spMkLst>
            <pc:docMk/>
            <pc:sldMk cId="1753921873" sldId="516"/>
            <ac:spMk id="8" creationId="{96D632B1-0229-B420-B30C-1015766A1CA1}"/>
          </ac:spMkLst>
        </pc:spChg>
        <pc:picChg chg="add mod">
          <ac:chgData name="Tracey L Poston" userId="S::tracey.poston@umb.edu::5bd761df-506c-4241-babf-2a9558ad44d6" providerId="AD" clId="Web-{96FB8C84-1ED8-4F78-876C-456573807591}" dt="2022-10-18T16:56:47.335" v="644" actId="1076"/>
          <ac:picMkLst>
            <pc:docMk/>
            <pc:sldMk cId="1753921873" sldId="516"/>
            <ac:picMk id="5" creationId="{EEA59CD2-F609-C594-6F98-4C800F333313}"/>
          </ac:picMkLst>
        </pc:picChg>
        <pc:picChg chg="mod">
          <ac:chgData name="Tracey L Poston" userId="S::tracey.poston@umb.edu::5bd761df-506c-4241-babf-2a9558ad44d6" providerId="AD" clId="Web-{96FB8C84-1ED8-4F78-876C-456573807591}" dt="2022-10-18T16:57:36.976" v="651" actId="1076"/>
          <ac:picMkLst>
            <pc:docMk/>
            <pc:sldMk cId="1753921873" sldId="516"/>
            <ac:picMk id="6" creationId="{A2F3B37A-B194-4D4F-AD53-8AA78475122A}"/>
          </ac:picMkLst>
        </pc:picChg>
        <pc:picChg chg="mod">
          <ac:chgData name="Tracey L Poston" userId="S::tracey.poston@umb.edu::5bd761df-506c-4241-babf-2a9558ad44d6" providerId="AD" clId="Web-{96FB8C84-1ED8-4F78-876C-456573807591}" dt="2022-10-18T16:57:34.179" v="650" actId="1076"/>
          <ac:picMkLst>
            <pc:docMk/>
            <pc:sldMk cId="1753921873" sldId="516"/>
            <ac:picMk id="9" creationId="{1283EC4C-1848-4068-A0A6-08854FA62DEE}"/>
          </ac:picMkLst>
        </pc:picChg>
        <pc:picChg chg="mod">
          <ac:chgData name="Tracey L Poston" userId="S::tracey.poston@umb.edu::5bd761df-506c-4241-babf-2a9558ad44d6" providerId="AD" clId="Web-{96FB8C84-1ED8-4F78-876C-456573807591}" dt="2022-10-18T16:57:27.086" v="649" actId="1076"/>
          <ac:picMkLst>
            <pc:docMk/>
            <pc:sldMk cId="1753921873" sldId="516"/>
            <ac:picMk id="13" creationId="{A083C9EB-160A-43D1-8771-4B4D37BD95C1}"/>
          </ac:picMkLst>
        </pc:picChg>
      </pc:sldChg>
      <pc:sldChg chg="addSp modSp">
        <pc:chgData name="Tracey L Poston" userId="S::tracey.poston@umb.edu::5bd761df-506c-4241-babf-2a9558ad44d6" providerId="AD" clId="Web-{96FB8C84-1ED8-4F78-876C-456573807591}" dt="2022-10-18T15:49:32.977" v="517" actId="20577"/>
        <pc:sldMkLst>
          <pc:docMk/>
          <pc:sldMk cId="685120899" sldId="517"/>
        </pc:sldMkLst>
        <pc:spChg chg="mod">
          <ac:chgData name="Tracey L Poston" userId="S::tracey.poston@umb.edu::5bd761df-506c-4241-babf-2a9558ad44d6" providerId="AD" clId="Web-{96FB8C84-1ED8-4F78-876C-456573807591}" dt="2022-10-18T15:49:08.242" v="512" actId="1076"/>
          <ac:spMkLst>
            <pc:docMk/>
            <pc:sldMk cId="685120899" sldId="517"/>
            <ac:spMk id="3" creationId="{1E5E2DAF-5841-F689-13CB-302915286529}"/>
          </ac:spMkLst>
        </pc:spChg>
        <pc:spChg chg="mod">
          <ac:chgData name="Tracey L Poston" userId="S::tracey.poston@umb.edu::5bd761df-506c-4241-babf-2a9558ad44d6" providerId="AD" clId="Web-{96FB8C84-1ED8-4F78-876C-456573807591}" dt="2022-10-18T15:49:32.977" v="517" actId="20577"/>
          <ac:spMkLst>
            <pc:docMk/>
            <pc:sldMk cId="685120899" sldId="517"/>
            <ac:spMk id="5" creationId="{2656EE75-1305-2DD3-0F17-5C2ADC5C9FEC}"/>
          </ac:spMkLst>
        </pc:spChg>
        <pc:picChg chg="add mod">
          <ac:chgData name="Tracey L Poston" userId="S::tracey.poston@umb.edu::5bd761df-506c-4241-babf-2a9558ad44d6" providerId="AD" clId="Web-{96FB8C84-1ED8-4F78-876C-456573807591}" dt="2022-10-18T15:49:11.727" v="513" actId="1076"/>
          <ac:picMkLst>
            <pc:docMk/>
            <pc:sldMk cId="685120899" sldId="517"/>
            <ac:picMk id="6" creationId="{3C181552-6D2B-6E2B-4823-3C85D605E664}"/>
          </ac:picMkLst>
        </pc:picChg>
      </pc:sldChg>
      <pc:sldChg chg="addSp modSp new ord">
        <pc:chgData name="Tracey L Poston" userId="S::tracey.poston@umb.edu::5bd761df-506c-4241-babf-2a9558ad44d6" providerId="AD" clId="Web-{96FB8C84-1ED8-4F78-876C-456573807591}" dt="2022-10-18T17:03:24.200" v="665" actId="1076"/>
        <pc:sldMkLst>
          <pc:docMk/>
          <pc:sldMk cId="845705214" sldId="518"/>
        </pc:sldMkLst>
        <pc:spChg chg="add mod">
          <ac:chgData name="Tracey L Poston" userId="S::tracey.poston@umb.edu::5bd761df-506c-4241-babf-2a9558ad44d6" providerId="AD" clId="Web-{96FB8C84-1ED8-4F78-876C-456573807591}" dt="2022-10-18T15:26:25.956" v="113" actId="1076"/>
          <ac:spMkLst>
            <pc:docMk/>
            <pc:sldMk cId="845705214" sldId="518"/>
            <ac:spMk id="3" creationId="{329E2EFC-BF7F-AA7B-F8A6-C529FDAF3F7F}"/>
          </ac:spMkLst>
        </pc:spChg>
        <pc:spChg chg="add mod">
          <ac:chgData name="Tracey L Poston" userId="S::tracey.poston@umb.edu::5bd761df-506c-4241-babf-2a9558ad44d6" providerId="AD" clId="Web-{96FB8C84-1ED8-4F78-876C-456573807591}" dt="2022-10-18T17:03:24.200" v="665" actId="1076"/>
          <ac:spMkLst>
            <pc:docMk/>
            <pc:sldMk cId="845705214" sldId="518"/>
            <ac:spMk id="4" creationId="{CB22521E-D2CD-BD52-3BDA-9FAB4DC35665}"/>
          </ac:spMkLst>
        </pc:spChg>
        <pc:picChg chg="add mod">
          <ac:chgData name="Tracey L Poston" userId="S::tracey.poston@umb.edu::5bd761df-506c-4241-babf-2a9558ad44d6" providerId="AD" clId="Web-{96FB8C84-1ED8-4F78-876C-456573807591}" dt="2022-10-18T17:03:09.074" v="664" actId="1076"/>
          <ac:picMkLst>
            <pc:docMk/>
            <pc:sldMk cId="845705214" sldId="518"/>
            <ac:picMk id="2" creationId="{2535AE1F-A4AE-CD3A-3162-86EA501E3A1B}"/>
          </ac:picMkLst>
        </pc:picChg>
      </pc:sldChg>
      <pc:sldChg chg="addSp modSp new">
        <pc:chgData name="Tracey L Poston" userId="S::tracey.poston@umb.edu::5bd761df-506c-4241-babf-2a9558ad44d6" providerId="AD" clId="Web-{96FB8C84-1ED8-4F78-876C-456573807591}" dt="2022-10-18T17:01:18.776" v="662" actId="14100"/>
        <pc:sldMkLst>
          <pc:docMk/>
          <pc:sldMk cId="4225638451" sldId="519"/>
        </pc:sldMkLst>
        <pc:spChg chg="add mod">
          <ac:chgData name="Tracey L Poston" userId="S::tracey.poston@umb.edu::5bd761df-506c-4241-babf-2a9558ad44d6" providerId="AD" clId="Web-{96FB8C84-1ED8-4F78-876C-456573807591}" dt="2022-10-18T15:36:04.308" v="333" actId="1076"/>
          <ac:spMkLst>
            <pc:docMk/>
            <pc:sldMk cId="4225638451" sldId="519"/>
            <ac:spMk id="2" creationId="{FEDA8DCF-418B-A533-513B-3F6B64677335}"/>
          </ac:spMkLst>
        </pc:spChg>
        <pc:spChg chg="add mod">
          <ac:chgData name="Tracey L Poston" userId="S::tracey.poston@umb.edu::5bd761df-506c-4241-babf-2a9558ad44d6" providerId="AD" clId="Web-{96FB8C84-1ED8-4F78-876C-456573807591}" dt="2022-10-18T17:01:18.776" v="662" actId="14100"/>
          <ac:spMkLst>
            <pc:docMk/>
            <pc:sldMk cId="4225638451" sldId="519"/>
            <ac:spMk id="3" creationId="{186EF5E3-F68D-407E-E2F7-E058C38D7E67}"/>
          </ac:spMkLst>
        </pc:spChg>
        <pc:picChg chg="add mod">
          <ac:chgData name="Tracey L Poston" userId="S::tracey.poston@umb.edu::5bd761df-506c-4241-babf-2a9558ad44d6" providerId="AD" clId="Web-{96FB8C84-1ED8-4F78-876C-456573807591}" dt="2022-10-18T15:45:35.223" v="487" actId="1076"/>
          <ac:picMkLst>
            <pc:docMk/>
            <pc:sldMk cId="4225638451" sldId="519"/>
            <ac:picMk id="4" creationId="{8E54F3F5-E4E1-DBF5-6ACC-4726E32ECDD2}"/>
          </ac:picMkLst>
        </pc:picChg>
        <pc:picChg chg="add mod">
          <ac:chgData name="Tracey L Poston" userId="S::tracey.poston@umb.edu::5bd761df-506c-4241-babf-2a9558ad44d6" providerId="AD" clId="Web-{96FB8C84-1ED8-4F78-876C-456573807591}" dt="2022-10-18T15:47:58.741" v="506" actId="1076"/>
          <ac:picMkLst>
            <pc:docMk/>
            <pc:sldMk cId="4225638451" sldId="519"/>
            <ac:picMk id="5" creationId="{C1F70002-808C-9F20-DDBA-2BC4839C50C5}"/>
          </ac:picMkLst>
        </pc:picChg>
      </pc:sldChg>
    </pc:docChg>
  </pc:docChgLst>
  <pc:docChgLst>
    <pc:chgData name="Office of Research and Sponsored Programs" userId="S::orsp@umb.edu::7c0f5c85-a51f-4c25-999f-611d923c69b6" providerId="AD" clId="Web-{3BFDF9DE-4CFA-6178-4EE1-8AF501A97507}"/>
    <pc:docChg chg="addSld delSld modSld">
      <pc:chgData name="Office of Research and Sponsored Programs" userId="S::orsp@umb.edu::7c0f5c85-a51f-4c25-999f-611d923c69b6" providerId="AD" clId="Web-{3BFDF9DE-4CFA-6178-4EE1-8AF501A97507}" dt="2022-10-13T21:00:09.534" v="462"/>
      <pc:docMkLst>
        <pc:docMk/>
      </pc:docMkLst>
      <pc:sldChg chg="del">
        <pc:chgData name="Office of Research and Sponsored Programs" userId="S::orsp@umb.edu::7c0f5c85-a51f-4c25-999f-611d923c69b6" providerId="AD" clId="Web-{3BFDF9DE-4CFA-6178-4EE1-8AF501A97507}" dt="2022-10-12T17:01:43.385" v="46"/>
        <pc:sldMkLst>
          <pc:docMk/>
          <pc:sldMk cId="2223652185" sldId="463"/>
        </pc:sldMkLst>
      </pc:sldChg>
      <pc:sldChg chg="del">
        <pc:chgData name="Office of Research and Sponsored Programs" userId="S::orsp@umb.edu::7c0f5c85-a51f-4c25-999f-611d923c69b6" providerId="AD" clId="Web-{3BFDF9DE-4CFA-6178-4EE1-8AF501A97507}" dt="2022-10-12T17:01:07.868" v="40"/>
        <pc:sldMkLst>
          <pc:docMk/>
          <pc:sldMk cId="1614044341" sldId="491"/>
        </pc:sldMkLst>
      </pc:sldChg>
      <pc:sldChg chg="del">
        <pc:chgData name="Office of Research and Sponsored Programs" userId="S::orsp@umb.edu::7c0f5c85-a51f-4c25-999f-611d923c69b6" providerId="AD" clId="Web-{3BFDF9DE-4CFA-6178-4EE1-8AF501A97507}" dt="2022-10-12T17:01:09.009" v="41"/>
        <pc:sldMkLst>
          <pc:docMk/>
          <pc:sldMk cId="3111155384" sldId="494"/>
        </pc:sldMkLst>
      </pc:sldChg>
      <pc:sldChg chg="del">
        <pc:chgData name="Office of Research and Sponsored Programs" userId="S::orsp@umb.edu::7c0f5c85-a51f-4c25-999f-611d923c69b6" providerId="AD" clId="Web-{3BFDF9DE-4CFA-6178-4EE1-8AF501A97507}" dt="2022-10-12T17:01:10.493" v="42"/>
        <pc:sldMkLst>
          <pc:docMk/>
          <pc:sldMk cId="2078146790" sldId="495"/>
        </pc:sldMkLst>
      </pc:sldChg>
      <pc:sldChg chg="del">
        <pc:chgData name="Office of Research and Sponsored Programs" userId="S::orsp@umb.edu::7c0f5c85-a51f-4c25-999f-611d923c69b6" providerId="AD" clId="Web-{3BFDF9DE-4CFA-6178-4EE1-8AF501A97507}" dt="2022-10-12T17:01:12.618" v="43"/>
        <pc:sldMkLst>
          <pc:docMk/>
          <pc:sldMk cId="2857547375" sldId="496"/>
        </pc:sldMkLst>
      </pc:sldChg>
      <pc:sldChg chg="del">
        <pc:chgData name="Office of Research and Sponsored Programs" userId="S::orsp@umb.edu::7c0f5c85-a51f-4c25-999f-611d923c69b6" providerId="AD" clId="Web-{3BFDF9DE-4CFA-6178-4EE1-8AF501A97507}" dt="2022-10-12T17:01:12.728" v="44"/>
        <pc:sldMkLst>
          <pc:docMk/>
          <pc:sldMk cId="318379767" sldId="497"/>
        </pc:sldMkLst>
      </pc:sldChg>
      <pc:sldChg chg="modNotes">
        <pc:chgData name="Office of Research and Sponsored Programs" userId="S::orsp@umb.edu::7c0f5c85-a51f-4c25-999f-611d923c69b6" providerId="AD" clId="Web-{3BFDF9DE-4CFA-6178-4EE1-8AF501A97507}" dt="2022-10-13T21:00:09.534" v="462"/>
        <pc:sldMkLst>
          <pc:docMk/>
          <pc:sldMk cId="781591286" sldId="501"/>
        </pc:sldMkLst>
      </pc:sldChg>
      <pc:sldChg chg="del">
        <pc:chgData name="Office of Research and Sponsored Programs" userId="S::orsp@umb.edu::7c0f5c85-a51f-4c25-999f-611d923c69b6" providerId="AD" clId="Web-{3BFDF9DE-4CFA-6178-4EE1-8AF501A97507}" dt="2022-10-12T16:59:49.881" v="0"/>
        <pc:sldMkLst>
          <pc:docMk/>
          <pc:sldMk cId="2280444761" sldId="502"/>
        </pc:sldMkLst>
      </pc:sldChg>
      <pc:sldChg chg="modSp">
        <pc:chgData name="Office of Research and Sponsored Programs" userId="S::orsp@umb.edu::7c0f5c85-a51f-4c25-999f-611d923c69b6" providerId="AD" clId="Web-{3BFDF9DE-4CFA-6178-4EE1-8AF501A97507}" dt="2022-10-13T12:54:29.759" v="441" actId="20577"/>
        <pc:sldMkLst>
          <pc:docMk/>
          <pc:sldMk cId="3000442476" sldId="503"/>
        </pc:sldMkLst>
        <pc:spChg chg="mod">
          <ac:chgData name="Office of Research and Sponsored Programs" userId="S::orsp@umb.edu::7c0f5c85-a51f-4c25-999f-611d923c69b6" providerId="AD" clId="Web-{3BFDF9DE-4CFA-6178-4EE1-8AF501A97507}" dt="2022-10-12T17:01:40.306" v="45" actId="20577"/>
          <ac:spMkLst>
            <pc:docMk/>
            <pc:sldMk cId="3000442476" sldId="503"/>
            <ac:spMk id="2" creationId="{4B2781DE-5706-C859-2AD7-5262C365968C}"/>
          </ac:spMkLst>
        </pc:spChg>
        <pc:spChg chg="mod">
          <ac:chgData name="Office of Research and Sponsored Programs" userId="S::orsp@umb.edu::7c0f5c85-a51f-4c25-999f-611d923c69b6" providerId="AD" clId="Web-{3BFDF9DE-4CFA-6178-4EE1-8AF501A97507}" dt="2022-10-13T12:54:29.759" v="441" actId="20577"/>
          <ac:spMkLst>
            <pc:docMk/>
            <pc:sldMk cId="3000442476" sldId="503"/>
            <ac:spMk id="6" creationId="{D0663B38-C5D8-6A52-EA9D-DDDE16071312}"/>
          </ac:spMkLst>
        </pc:spChg>
        <pc:spChg chg="mod">
          <ac:chgData name="Office of Research and Sponsored Programs" userId="S::orsp@umb.edu::7c0f5c85-a51f-4c25-999f-611d923c69b6" providerId="AD" clId="Web-{3BFDF9DE-4CFA-6178-4EE1-8AF501A97507}" dt="2022-10-12T17:02:23.230" v="49" actId="20577"/>
          <ac:spMkLst>
            <pc:docMk/>
            <pc:sldMk cId="3000442476" sldId="503"/>
            <ac:spMk id="10" creationId="{165A5836-BAB1-F274-365E-F6EA252947AF}"/>
          </ac:spMkLst>
        </pc:spChg>
        <pc:picChg chg="mod">
          <ac:chgData name="Office of Research and Sponsored Programs" userId="S::orsp@umb.edu::7c0f5c85-a51f-4c25-999f-611d923c69b6" providerId="AD" clId="Web-{3BFDF9DE-4CFA-6178-4EE1-8AF501A97507}" dt="2022-10-12T17:02:33.527" v="50" actId="1076"/>
          <ac:picMkLst>
            <pc:docMk/>
            <pc:sldMk cId="3000442476" sldId="503"/>
            <ac:picMk id="12" creationId="{5B26382E-AEAC-6F3A-6770-F6788295AEAF}"/>
          </ac:picMkLst>
        </pc:picChg>
      </pc:sldChg>
      <pc:sldChg chg="delSp modSp add replId">
        <pc:chgData name="Office of Research and Sponsored Programs" userId="S::orsp@umb.edu::7c0f5c85-a51f-4c25-999f-611d923c69b6" providerId="AD" clId="Web-{3BFDF9DE-4CFA-6178-4EE1-8AF501A97507}" dt="2022-10-13T12:55:16.900" v="448" actId="20577"/>
        <pc:sldMkLst>
          <pc:docMk/>
          <pc:sldMk cId="2911642953" sldId="504"/>
        </pc:sldMkLst>
        <pc:spChg chg="mod">
          <ac:chgData name="Office of Research and Sponsored Programs" userId="S::orsp@umb.edu::7c0f5c85-a51f-4c25-999f-611d923c69b6" providerId="AD" clId="Web-{3BFDF9DE-4CFA-6178-4EE1-8AF501A97507}" dt="2022-10-12T17:04:51.796" v="105" actId="20577"/>
          <ac:spMkLst>
            <pc:docMk/>
            <pc:sldMk cId="2911642953" sldId="504"/>
            <ac:spMk id="6" creationId="{D0663B38-C5D8-6A52-EA9D-DDDE16071312}"/>
          </ac:spMkLst>
        </pc:spChg>
        <pc:spChg chg="del">
          <ac:chgData name="Office of Research and Sponsored Programs" userId="S::orsp@umb.edu::7c0f5c85-a51f-4c25-999f-611d923c69b6" providerId="AD" clId="Web-{3BFDF9DE-4CFA-6178-4EE1-8AF501A97507}" dt="2022-10-12T17:04:53.344" v="106"/>
          <ac:spMkLst>
            <pc:docMk/>
            <pc:sldMk cId="2911642953" sldId="504"/>
            <ac:spMk id="8" creationId="{8CD01602-D4F8-A4C5-2EDB-69F1D0DC728A}"/>
          </ac:spMkLst>
        </pc:spChg>
        <pc:spChg chg="mod">
          <ac:chgData name="Office of Research and Sponsored Programs" userId="S::orsp@umb.edu::7c0f5c85-a51f-4c25-999f-611d923c69b6" providerId="AD" clId="Web-{3BFDF9DE-4CFA-6178-4EE1-8AF501A97507}" dt="2022-10-13T12:55:16.900" v="448" actId="20577"/>
          <ac:spMkLst>
            <pc:docMk/>
            <pc:sldMk cId="2911642953" sldId="504"/>
            <ac:spMk id="10" creationId="{165A5836-BAB1-F274-365E-F6EA252947AF}"/>
          </ac:spMkLst>
        </pc:spChg>
        <pc:picChg chg="del">
          <ac:chgData name="Office of Research and Sponsored Programs" userId="S::orsp@umb.edu::7c0f5c85-a51f-4c25-999f-611d923c69b6" providerId="AD" clId="Web-{3BFDF9DE-4CFA-6178-4EE1-8AF501A97507}" dt="2022-10-12T17:04:00.795" v="52"/>
          <ac:picMkLst>
            <pc:docMk/>
            <pc:sldMk cId="2911642953" sldId="504"/>
            <ac:picMk id="12" creationId="{5B26382E-AEAC-6F3A-6770-F6788295AEAF}"/>
          </ac:picMkLst>
        </pc:picChg>
      </pc:sldChg>
    </pc:docChg>
  </pc:docChgLst>
  <pc:docChgLst>
    <pc:chgData name="Office of Research and Sponsored Programs" userId="S::orsp@umb.edu::7c0f5c85-a51f-4c25-999f-611d923c69b6" providerId="AD" clId="Web-{F57CF454-C5A9-6D53-D95C-DC9096E86037}"/>
    <pc:docChg chg="modSld">
      <pc:chgData name="Office of Research and Sponsored Programs" userId="S::orsp@umb.edu::7c0f5c85-a51f-4c25-999f-611d923c69b6" providerId="AD" clId="Web-{F57CF454-C5A9-6D53-D95C-DC9096E86037}" dt="2022-10-19T13:53:22.261" v="529"/>
      <pc:docMkLst>
        <pc:docMk/>
      </pc:docMkLst>
      <pc:sldChg chg="modNotes">
        <pc:chgData name="Office of Research and Sponsored Programs" userId="S::orsp@umb.edu::7c0f5c85-a51f-4c25-999f-611d923c69b6" providerId="AD" clId="Web-{F57CF454-C5A9-6D53-D95C-DC9096E86037}" dt="2022-10-19T13:52:38.742" v="521"/>
        <pc:sldMkLst>
          <pc:docMk/>
          <pc:sldMk cId="3525256705" sldId="479"/>
        </pc:sldMkLst>
      </pc:sldChg>
      <pc:sldChg chg="modSp modNotes">
        <pc:chgData name="Office of Research and Sponsored Programs" userId="S::orsp@umb.edu::7c0f5c85-a51f-4c25-999f-611d923c69b6" providerId="AD" clId="Web-{F57CF454-C5A9-6D53-D95C-DC9096E86037}" dt="2022-10-19T13:53:09.995" v="527"/>
        <pc:sldMkLst>
          <pc:docMk/>
          <pc:sldMk cId="2514156623" sldId="482"/>
        </pc:sldMkLst>
        <pc:spChg chg="mod">
          <ac:chgData name="Office of Research and Sponsored Programs" userId="S::orsp@umb.edu::7c0f5c85-a51f-4c25-999f-611d923c69b6" providerId="AD" clId="Web-{F57CF454-C5A9-6D53-D95C-DC9096E86037}" dt="2022-10-19T13:50:47.422" v="448"/>
          <ac:spMkLst>
            <pc:docMk/>
            <pc:sldMk cId="2514156623" sldId="482"/>
            <ac:spMk id="3" creationId="{2815E137-B78E-F32C-42F0-EECA1AB5FBE8}"/>
          </ac:spMkLst>
        </pc:spChg>
      </pc:sldChg>
      <pc:sldChg chg="modNotes">
        <pc:chgData name="Office of Research and Sponsored Programs" userId="S::orsp@umb.edu::7c0f5c85-a51f-4c25-999f-611d923c69b6" providerId="AD" clId="Web-{F57CF454-C5A9-6D53-D95C-DC9096E86037}" dt="2022-10-19T13:52:45.024" v="523"/>
        <pc:sldMkLst>
          <pc:docMk/>
          <pc:sldMk cId="2683675795" sldId="499"/>
        </pc:sldMkLst>
      </pc:sldChg>
      <pc:sldChg chg="modSp modNotes">
        <pc:chgData name="Office of Research and Sponsored Programs" userId="S::orsp@umb.edu::7c0f5c85-a51f-4c25-999f-611d923c69b6" providerId="AD" clId="Web-{F57CF454-C5A9-6D53-D95C-DC9096E86037}" dt="2022-10-19T13:43:11.483" v="384" actId="20577"/>
        <pc:sldMkLst>
          <pc:docMk/>
          <pc:sldMk cId="781591286" sldId="501"/>
        </pc:sldMkLst>
        <pc:spChg chg="mod">
          <ac:chgData name="Office of Research and Sponsored Programs" userId="S::orsp@umb.edu::7c0f5c85-a51f-4c25-999f-611d923c69b6" providerId="AD" clId="Web-{F57CF454-C5A9-6D53-D95C-DC9096E86037}" dt="2022-10-19T13:43:11.483" v="384" actId="20577"/>
          <ac:spMkLst>
            <pc:docMk/>
            <pc:sldMk cId="781591286" sldId="501"/>
            <ac:spMk id="13" creationId="{120E44A8-D4C1-E682-16B3-AB5E03CC9861}"/>
          </ac:spMkLst>
        </pc:spChg>
      </pc:sldChg>
      <pc:sldChg chg="modNotes">
        <pc:chgData name="Office of Research and Sponsored Programs" userId="S::orsp@umb.edu::7c0f5c85-a51f-4c25-999f-611d923c69b6" providerId="AD" clId="Web-{F57CF454-C5A9-6D53-D95C-DC9096E86037}" dt="2022-10-19T13:34:38.977" v="380"/>
        <pc:sldMkLst>
          <pc:docMk/>
          <pc:sldMk cId="3000442476" sldId="503"/>
        </pc:sldMkLst>
      </pc:sldChg>
      <pc:sldChg chg="modNotes">
        <pc:chgData name="Office of Research and Sponsored Programs" userId="S::orsp@umb.edu::7c0f5c85-a51f-4c25-999f-611d923c69b6" providerId="AD" clId="Web-{F57CF454-C5A9-6D53-D95C-DC9096E86037}" dt="2022-10-19T12:55:34.424" v="188"/>
        <pc:sldMkLst>
          <pc:docMk/>
          <pc:sldMk cId="2911642953" sldId="504"/>
        </pc:sldMkLst>
      </pc:sldChg>
      <pc:sldChg chg="modNotes">
        <pc:chgData name="Office of Research and Sponsored Programs" userId="S::orsp@umb.edu::7c0f5c85-a51f-4c25-999f-611d923c69b6" providerId="AD" clId="Web-{F57CF454-C5A9-6D53-D95C-DC9096E86037}" dt="2022-10-19T12:52:00.433" v="74"/>
        <pc:sldMkLst>
          <pc:docMk/>
          <pc:sldMk cId="3080370801" sldId="507"/>
        </pc:sldMkLst>
      </pc:sldChg>
      <pc:sldChg chg="modNotes">
        <pc:chgData name="Office of Research and Sponsored Programs" userId="S::orsp@umb.edu::7c0f5c85-a51f-4c25-999f-611d923c69b6" providerId="AD" clId="Web-{F57CF454-C5A9-6D53-D95C-DC9096E86037}" dt="2022-10-19T12:51:13.463" v="71"/>
        <pc:sldMkLst>
          <pc:docMk/>
          <pc:sldMk cId="2767592179" sldId="511"/>
        </pc:sldMkLst>
      </pc:sldChg>
      <pc:sldChg chg="modNotes">
        <pc:chgData name="Office of Research and Sponsored Programs" userId="S::orsp@umb.edu::7c0f5c85-a51f-4c25-999f-611d923c69b6" providerId="AD" clId="Web-{F57CF454-C5A9-6D53-D95C-DC9096E86037}" dt="2022-10-19T13:45:54.338" v="430"/>
        <pc:sldMkLst>
          <pc:docMk/>
          <pc:sldMk cId="1223674720" sldId="512"/>
        </pc:sldMkLst>
      </pc:sldChg>
      <pc:sldChg chg="modSp">
        <pc:chgData name="Office of Research and Sponsored Programs" userId="S::orsp@umb.edu::7c0f5c85-a51f-4c25-999f-611d923c69b6" providerId="AD" clId="Web-{F57CF454-C5A9-6D53-D95C-DC9096E86037}" dt="2022-10-19T12:53:00.560" v="81" actId="20577"/>
        <pc:sldMkLst>
          <pc:docMk/>
          <pc:sldMk cId="3866108591" sldId="513"/>
        </pc:sldMkLst>
        <pc:spChg chg="mod">
          <ac:chgData name="Office of Research and Sponsored Programs" userId="S::orsp@umb.edu::7c0f5c85-a51f-4c25-999f-611d923c69b6" providerId="AD" clId="Web-{F57CF454-C5A9-6D53-D95C-DC9096E86037}" dt="2022-10-19T12:53:00.560" v="81" actId="20577"/>
          <ac:spMkLst>
            <pc:docMk/>
            <pc:sldMk cId="3866108591" sldId="513"/>
            <ac:spMk id="9" creationId="{3E568C4D-6925-41DF-8F41-CE7F6556A1BF}"/>
          </ac:spMkLst>
        </pc:spChg>
      </pc:sldChg>
      <pc:sldChg chg="modNotes">
        <pc:chgData name="Office of Research and Sponsored Programs" userId="S::orsp@umb.edu::7c0f5c85-a51f-4c25-999f-611d923c69b6" providerId="AD" clId="Web-{F57CF454-C5A9-6D53-D95C-DC9096E86037}" dt="2022-10-19T13:07:19.867" v="368"/>
        <pc:sldMkLst>
          <pc:docMk/>
          <pc:sldMk cId="1424172071" sldId="514"/>
        </pc:sldMkLst>
      </pc:sldChg>
      <pc:sldChg chg="modNotes">
        <pc:chgData name="Office of Research and Sponsored Programs" userId="S::orsp@umb.edu::7c0f5c85-a51f-4c25-999f-611d923c69b6" providerId="AD" clId="Web-{F57CF454-C5A9-6D53-D95C-DC9096E86037}" dt="2022-10-19T13:49:31.823" v="445"/>
        <pc:sldMkLst>
          <pc:docMk/>
          <pc:sldMk cId="1753921873" sldId="516"/>
        </pc:sldMkLst>
      </pc:sldChg>
      <pc:sldChg chg="modNotes">
        <pc:chgData name="Office of Research and Sponsored Programs" userId="S::orsp@umb.edu::7c0f5c85-a51f-4c25-999f-611d923c69b6" providerId="AD" clId="Web-{F57CF454-C5A9-6D53-D95C-DC9096E86037}" dt="2022-10-19T13:51:41.598" v="472"/>
        <pc:sldMkLst>
          <pc:docMk/>
          <pc:sldMk cId="685120899" sldId="517"/>
        </pc:sldMkLst>
      </pc:sldChg>
      <pc:sldChg chg="modNotes">
        <pc:chgData name="Office of Research and Sponsored Programs" userId="S::orsp@umb.edu::7c0f5c85-a51f-4c25-999f-611d923c69b6" providerId="AD" clId="Web-{F57CF454-C5A9-6D53-D95C-DC9096E86037}" dt="2022-10-19T13:51:22.456" v="463"/>
        <pc:sldMkLst>
          <pc:docMk/>
          <pc:sldMk cId="845705214" sldId="518"/>
        </pc:sldMkLst>
      </pc:sldChg>
      <pc:sldChg chg="modNotes">
        <pc:chgData name="Office of Research and Sponsored Programs" userId="S::orsp@umb.edu::7c0f5c85-a51f-4c25-999f-611d923c69b6" providerId="AD" clId="Web-{F57CF454-C5A9-6D53-D95C-DC9096E86037}" dt="2022-10-19T13:52:49.462" v="525"/>
        <pc:sldMkLst>
          <pc:docMk/>
          <pc:sldMk cId="4225638451" sldId="519"/>
        </pc:sldMkLst>
      </pc:sldChg>
      <pc:sldChg chg="modNotes">
        <pc:chgData name="Office of Research and Sponsored Programs" userId="S::orsp@umb.edu::7c0f5c85-a51f-4c25-999f-611d923c69b6" providerId="AD" clId="Web-{F57CF454-C5A9-6D53-D95C-DC9096E86037}" dt="2022-10-19T13:53:22.261" v="529"/>
        <pc:sldMkLst>
          <pc:docMk/>
          <pc:sldMk cId="4034249587" sldId="520"/>
        </pc:sldMkLst>
      </pc:sldChg>
    </pc:docChg>
  </pc:docChgLst>
  <pc:docChgLst>
    <pc:chgData name="Tracey L Poston" userId="S::tracey.poston@umb.edu::5bd761df-506c-4241-babf-2a9558ad44d6" providerId="AD" clId="Web-{DB35E0E6-523E-5324-4432-148EC3F1C3B6}"/>
    <pc:docChg chg="delSld modSld">
      <pc:chgData name="Tracey L Poston" userId="S::tracey.poston@umb.edu::5bd761df-506c-4241-babf-2a9558ad44d6" providerId="AD" clId="Web-{DB35E0E6-523E-5324-4432-148EC3F1C3B6}" dt="2022-10-18T22:04:09.232" v="244" actId="20577"/>
      <pc:docMkLst>
        <pc:docMk/>
      </pc:docMkLst>
      <pc:sldChg chg="modSp">
        <pc:chgData name="Tracey L Poston" userId="S::tracey.poston@umb.edu::5bd761df-506c-4241-babf-2a9558ad44d6" providerId="AD" clId="Web-{DB35E0E6-523E-5324-4432-148EC3F1C3B6}" dt="2022-10-18T21:34:03.429" v="221" actId="20577"/>
        <pc:sldMkLst>
          <pc:docMk/>
          <pc:sldMk cId="3525256705" sldId="479"/>
        </pc:sldMkLst>
        <pc:spChg chg="mod">
          <ac:chgData name="Tracey L Poston" userId="S::tracey.poston@umb.edu::5bd761df-506c-4241-babf-2a9558ad44d6" providerId="AD" clId="Web-{DB35E0E6-523E-5324-4432-148EC3F1C3B6}" dt="2022-10-18T21:34:03.429" v="221" actId="20577"/>
          <ac:spMkLst>
            <pc:docMk/>
            <pc:sldMk cId="3525256705" sldId="479"/>
            <ac:spMk id="3" creationId="{B73746F0-400A-4A2F-16E3-8E8F789F1BB0}"/>
          </ac:spMkLst>
        </pc:spChg>
        <pc:spChg chg="mod">
          <ac:chgData name="Tracey L Poston" userId="S::tracey.poston@umb.edu::5bd761df-506c-4241-babf-2a9558ad44d6" providerId="AD" clId="Web-{DB35E0E6-523E-5324-4432-148EC3F1C3B6}" dt="2022-10-18T21:30:17.686" v="194" actId="20577"/>
          <ac:spMkLst>
            <pc:docMk/>
            <pc:sldMk cId="3525256705" sldId="479"/>
            <ac:spMk id="9" creationId="{3BCDF813-F4DB-9D7F-0595-8EAB7EEF88F9}"/>
          </ac:spMkLst>
        </pc:spChg>
      </pc:sldChg>
      <pc:sldChg chg="addSp modSp">
        <pc:chgData name="Tracey L Poston" userId="S::tracey.poston@umb.edu::5bd761df-506c-4241-babf-2a9558ad44d6" providerId="AD" clId="Web-{DB35E0E6-523E-5324-4432-148EC3F1C3B6}" dt="2022-10-18T21:31:45.720" v="218" actId="20577"/>
        <pc:sldMkLst>
          <pc:docMk/>
          <pc:sldMk cId="2514156623" sldId="482"/>
        </pc:sldMkLst>
        <pc:spChg chg="add mod">
          <ac:chgData name="Tracey L Poston" userId="S::tracey.poston@umb.edu::5bd761df-506c-4241-babf-2a9558ad44d6" providerId="AD" clId="Web-{DB35E0E6-523E-5324-4432-148EC3F1C3B6}" dt="2022-10-18T21:31:45.720" v="218" actId="20577"/>
          <ac:spMkLst>
            <pc:docMk/>
            <pc:sldMk cId="2514156623" sldId="482"/>
            <ac:spMk id="3" creationId="{2815E137-B78E-F32C-42F0-EECA1AB5FBE8}"/>
          </ac:spMkLst>
        </pc:spChg>
        <pc:spChg chg="mod">
          <ac:chgData name="Tracey L Poston" userId="S::tracey.poston@umb.edu::5bd761df-506c-4241-babf-2a9558ad44d6" providerId="AD" clId="Web-{DB35E0E6-523E-5324-4432-148EC3F1C3B6}" dt="2022-10-18T18:54:43.354" v="88" actId="20577"/>
          <ac:spMkLst>
            <pc:docMk/>
            <pc:sldMk cId="2514156623" sldId="482"/>
            <ac:spMk id="6" creationId="{AEAE9286-9AB9-532D-E9F0-65E8A89C90D0}"/>
          </ac:spMkLst>
        </pc:spChg>
      </pc:sldChg>
      <pc:sldChg chg="del">
        <pc:chgData name="Tracey L Poston" userId="S::tracey.poston@umb.edu::5bd761df-506c-4241-babf-2a9558ad44d6" providerId="AD" clId="Web-{DB35E0E6-523E-5324-4432-148EC3F1C3B6}" dt="2022-10-18T18:39:10.493" v="1"/>
        <pc:sldMkLst>
          <pc:docMk/>
          <pc:sldMk cId="1332500253" sldId="492"/>
        </pc:sldMkLst>
      </pc:sldChg>
      <pc:sldChg chg="modSp">
        <pc:chgData name="Tracey L Poston" userId="S::tracey.poston@umb.edu::5bd761df-506c-4241-babf-2a9558ad44d6" providerId="AD" clId="Web-{DB35E0E6-523E-5324-4432-148EC3F1C3B6}" dt="2022-10-18T21:34:27.352" v="225" actId="1076"/>
        <pc:sldMkLst>
          <pc:docMk/>
          <pc:sldMk cId="2683675795" sldId="499"/>
        </pc:sldMkLst>
        <pc:spChg chg="mod">
          <ac:chgData name="Tracey L Poston" userId="S::tracey.poston@umb.edu::5bd761df-506c-4241-babf-2a9558ad44d6" providerId="AD" clId="Web-{DB35E0E6-523E-5324-4432-148EC3F1C3B6}" dt="2022-10-18T21:34:10.242" v="222" actId="20577"/>
          <ac:spMkLst>
            <pc:docMk/>
            <pc:sldMk cId="2683675795" sldId="499"/>
            <ac:spMk id="2" creationId="{CA4FE8AD-2F81-06E6-B624-D7917549617A}"/>
          </ac:spMkLst>
        </pc:spChg>
        <pc:spChg chg="mod">
          <ac:chgData name="Tracey L Poston" userId="S::tracey.poston@umb.edu::5bd761df-506c-4241-babf-2a9558ad44d6" providerId="AD" clId="Web-{DB35E0E6-523E-5324-4432-148EC3F1C3B6}" dt="2022-10-18T21:27:12.056" v="181" actId="20577"/>
          <ac:spMkLst>
            <pc:docMk/>
            <pc:sldMk cId="2683675795" sldId="499"/>
            <ac:spMk id="3" creationId="{815AB640-FB38-6139-523C-5F99E12C1A2E}"/>
          </ac:spMkLst>
        </pc:spChg>
        <pc:picChg chg="mod">
          <ac:chgData name="Tracey L Poston" userId="S::tracey.poston@umb.edu::5bd761df-506c-4241-babf-2a9558ad44d6" providerId="AD" clId="Web-{DB35E0E6-523E-5324-4432-148EC3F1C3B6}" dt="2022-10-18T21:34:27.352" v="225" actId="1076"/>
          <ac:picMkLst>
            <pc:docMk/>
            <pc:sldMk cId="2683675795" sldId="499"/>
            <ac:picMk id="8" creationId="{2E67EDC7-DBA1-E56A-4407-800365C14E46}"/>
          </ac:picMkLst>
        </pc:picChg>
      </pc:sldChg>
      <pc:sldChg chg="modSp">
        <pc:chgData name="Tracey L Poston" userId="S::tracey.poston@umb.edu::5bd761df-506c-4241-babf-2a9558ad44d6" providerId="AD" clId="Web-{DB35E0E6-523E-5324-4432-148EC3F1C3B6}" dt="2022-10-18T22:04:09.232" v="244" actId="20577"/>
        <pc:sldMkLst>
          <pc:docMk/>
          <pc:sldMk cId="2292817373" sldId="505"/>
        </pc:sldMkLst>
        <pc:spChg chg="mod">
          <ac:chgData name="Tracey L Poston" userId="S::tracey.poston@umb.edu::5bd761df-506c-4241-babf-2a9558ad44d6" providerId="AD" clId="Web-{DB35E0E6-523E-5324-4432-148EC3F1C3B6}" dt="2022-10-18T22:04:09.232" v="244" actId="20577"/>
          <ac:spMkLst>
            <pc:docMk/>
            <pc:sldMk cId="2292817373" sldId="505"/>
            <ac:spMk id="2" creationId="{4B2781DE-5706-C859-2AD7-5262C365968C}"/>
          </ac:spMkLst>
        </pc:spChg>
        <pc:spChg chg="mod">
          <ac:chgData name="Tracey L Poston" userId="S::tracey.poston@umb.edu::5bd761df-506c-4241-babf-2a9558ad44d6" providerId="AD" clId="Web-{DB35E0E6-523E-5324-4432-148EC3F1C3B6}" dt="2022-10-18T22:03:43.637" v="230" actId="20577"/>
          <ac:spMkLst>
            <pc:docMk/>
            <pc:sldMk cId="2292817373" sldId="505"/>
            <ac:spMk id="10" creationId="{165A5836-BAB1-F274-365E-F6EA252947AF}"/>
          </ac:spMkLst>
        </pc:spChg>
      </pc:sldChg>
      <pc:sldChg chg="modSp">
        <pc:chgData name="Tracey L Poston" userId="S::tracey.poston@umb.edu::5bd761df-506c-4241-babf-2a9558ad44d6" providerId="AD" clId="Web-{DB35E0E6-523E-5324-4432-148EC3F1C3B6}" dt="2022-10-18T21:33:49.257" v="219" actId="20577"/>
        <pc:sldMkLst>
          <pc:docMk/>
          <pc:sldMk cId="1753921873" sldId="516"/>
        </pc:sldMkLst>
        <pc:spChg chg="mod">
          <ac:chgData name="Tracey L Poston" userId="S::tracey.poston@umb.edu::5bd761df-506c-4241-babf-2a9558ad44d6" providerId="AD" clId="Web-{DB35E0E6-523E-5324-4432-148EC3F1C3B6}" dt="2022-10-18T21:33:49.257" v="219" actId="20577"/>
          <ac:spMkLst>
            <pc:docMk/>
            <pc:sldMk cId="1753921873" sldId="516"/>
            <ac:spMk id="3" creationId="{1E5E2DAF-5841-F689-13CB-302915286529}"/>
          </ac:spMkLst>
        </pc:spChg>
      </pc:sldChg>
      <pc:sldChg chg="modSp">
        <pc:chgData name="Tracey L Poston" userId="S::tracey.poston@umb.edu::5bd761df-506c-4241-babf-2a9558ad44d6" providerId="AD" clId="Web-{DB35E0E6-523E-5324-4432-148EC3F1C3B6}" dt="2022-10-18T21:33:58.007" v="220" actId="20577"/>
        <pc:sldMkLst>
          <pc:docMk/>
          <pc:sldMk cId="685120899" sldId="517"/>
        </pc:sldMkLst>
        <pc:spChg chg="mod">
          <ac:chgData name="Tracey L Poston" userId="S::tracey.poston@umb.edu::5bd761df-506c-4241-babf-2a9558ad44d6" providerId="AD" clId="Web-{DB35E0E6-523E-5324-4432-148EC3F1C3B6}" dt="2022-10-18T21:33:58.007" v="220" actId="20577"/>
          <ac:spMkLst>
            <pc:docMk/>
            <pc:sldMk cId="685120899" sldId="517"/>
            <ac:spMk id="3" creationId="{1E5E2DAF-5841-F689-13CB-302915286529}"/>
          </ac:spMkLst>
        </pc:spChg>
        <pc:spChg chg="mod">
          <ac:chgData name="Tracey L Poston" userId="S::tracey.poston@umb.edu::5bd761df-506c-4241-babf-2a9558ad44d6" providerId="AD" clId="Web-{DB35E0E6-523E-5324-4432-148EC3F1C3B6}" dt="2022-10-18T21:29:22.497" v="188" actId="20577"/>
          <ac:spMkLst>
            <pc:docMk/>
            <pc:sldMk cId="685120899" sldId="517"/>
            <ac:spMk id="5" creationId="{2656EE75-1305-2DD3-0F17-5C2ADC5C9FEC}"/>
          </ac:spMkLst>
        </pc:spChg>
      </pc:sldChg>
      <pc:sldChg chg="modSp">
        <pc:chgData name="Tracey L Poston" userId="S::tracey.poston@umb.edu::5bd761df-506c-4241-babf-2a9558ad44d6" providerId="AD" clId="Web-{DB35E0E6-523E-5324-4432-148EC3F1C3B6}" dt="2022-10-18T21:29:57.670" v="192" actId="20577"/>
        <pc:sldMkLst>
          <pc:docMk/>
          <pc:sldMk cId="845705214" sldId="518"/>
        </pc:sldMkLst>
        <pc:spChg chg="mod">
          <ac:chgData name="Tracey L Poston" userId="S::tracey.poston@umb.edu::5bd761df-506c-4241-babf-2a9558ad44d6" providerId="AD" clId="Web-{DB35E0E6-523E-5324-4432-148EC3F1C3B6}" dt="2022-10-18T18:13:10.725" v="0" actId="20577"/>
          <ac:spMkLst>
            <pc:docMk/>
            <pc:sldMk cId="845705214" sldId="518"/>
            <ac:spMk id="3" creationId="{329E2EFC-BF7F-AA7B-F8A6-C529FDAF3F7F}"/>
          </ac:spMkLst>
        </pc:spChg>
        <pc:spChg chg="mod">
          <ac:chgData name="Tracey L Poston" userId="S::tracey.poston@umb.edu::5bd761df-506c-4241-babf-2a9558ad44d6" providerId="AD" clId="Web-{DB35E0E6-523E-5324-4432-148EC3F1C3B6}" dt="2022-10-18T21:29:57.670" v="192" actId="20577"/>
          <ac:spMkLst>
            <pc:docMk/>
            <pc:sldMk cId="845705214" sldId="518"/>
            <ac:spMk id="4" creationId="{CB22521E-D2CD-BD52-3BDA-9FAB4DC35665}"/>
          </ac:spMkLst>
        </pc:spChg>
      </pc:sldChg>
      <pc:sldChg chg="delSp modSp">
        <pc:chgData name="Tracey L Poston" userId="S::tracey.poston@umb.edu::5bd761df-506c-4241-babf-2a9558ad44d6" providerId="AD" clId="Web-{DB35E0E6-523E-5324-4432-148EC3F1C3B6}" dt="2022-10-18T21:34:18.399" v="224"/>
        <pc:sldMkLst>
          <pc:docMk/>
          <pc:sldMk cId="4225638451" sldId="519"/>
        </pc:sldMkLst>
        <pc:spChg chg="del mod">
          <ac:chgData name="Tracey L Poston" userId="S::tracey.poston@umb.edu::5bd761df-506c-4241-babf-2a9558ad44d6" providerId="AD" clId="Web-{DB35E0E6-523E-5324-4432-148EC3F1C3B6}" dt="2022-10-18T21:34:18.399" v="224"/>
          <ac:spMkLst>
            <pc:docMk/>
            <pc:sldMk cId="4225638451" sldId="519"/>
            <ac:spMk id="2" creationId="{FEDA8DCF-418B-A533-513B-3F6B64677335}"/>
          </ac:spMkLst>
        </pc:spChg>
        <pc:spChg chg="mod">
          <ac:chgData name="Tracey L Poston" userId="S::tracey.poston@umb.edu::5bd761df-506c-4241-babf-2a9558ad44d6" providerId="AD" clId="Web-{DB35E0E6-523E-5324-4432-148EC3F1C3B6}" dt="2022-10-18T21:26:15.133" v="179" actId="20577"/>
          <ac:spMkLst>
            <pc:docMk/>
            <pc:sldMk cId="4225638451" sldId="519"/>
            <ac:spMk id="3" creationId="{186EF5E3-F68D-407E-E2F7-E058C38D7E67}"/>
          </ac:spMkLst>
        </pc:spChg>
      </pc:sldChg>
    </pc:docChg>
  </pc:docChgLst>
  <pc:docChgLst>
    <pc:chgData name="Office of Research and Sponsored Programs" userId="S::orsp@umb.edu::7c0f5c85-a51f-4c25-999f-611d923c69b6" providerId="AD" clId="Web-{8A919EE2-C952-9ECD-BEC6-6D9448561B2E}"/>
    <pc:docChg chg="addSld modSld">
      <pc:chgData name="Office of Research and Sponsored Programs" userId="S::orsp@umb.edu::7c0f5c85-a51f-4c25-999f-611d923c69b6" providerId="AD" clId="Web-{8A919EE2-C952-9ECD-BEC6-6D9448561B2E}" dt="2022-10-18T19:35:27.595" v="671" actId="20577"/>
      <pc:docMkLst>
        <pc:docMk/>
      </pc:docMkLst>
      <pc:sldChg chg="modSp">
        <pc:chgData name="Office of Research and Sponsored Programs" userId="S::orsp@umb.edu::7c0f5c85-a51f-4c25-999f-611d923c69b6" providerId="AD" clId="Web-{8A919EE2-C952-9ECD-BEC6-6D9448561B2E}" dt="2022-10-18T19:16:22.183" v="651" actId="1076"/>
        <pc:sldMkLst>
          <pc:docMk/>
          <pc:sldMk cId="2514156623" sldId="482"/>
        </pc:sldMkLst>
        <pc:spChg chg="mod">
          <ac:chgData name="Office of Research and Sponsored Programs" userId="S::orsp@umb.edu::7c0f5c85-a51f-4c25-999f-611d923c69b6" providerId="AD" clId="Web-{8A919EE2-C952-9ECD-BEC6-6D9448561B2E}" dt="2022-10-18T19:16:22.183" v="651" actId="1076"/>
          <ac:spMkLst>
            <pc:docMk/>
            <pc:sldMk cId="2514156623" sldId="482"/>
            <ac:spMk id="6" creationId="{AEAE9286-9AB9-532D-E9F0-65E8A89C90D0}"/>
          </ac:spMkLst>
        </pc:spChg>
        <pc:spChg chg="mod">
          <ac:chgData name="Office of Research and Sponsored Programs" userId="S::orsp@umb.edu::7c0f5c85-a51f-4c25-999f-611d923c69b6" providerId="AD" clId="Web-{8A919EE2-C952-9ECD-BEC6-6D9448561B2E}" dt="2022-10-18T19:08:22.404" v="501" actId="14100"/>
          <ac:spMkLst>
            <pc:docMk/>
            <pc:sldMk cId="2514156623" sldId="482"/>
            <ac:spMk id="9" creationId="{182AE30C-A431-F6DF-D5CD-59B799EE7480}"/>
          </ac:spMkLst>
        </pc:spChg>
      </pc:sldChg>
      <pc:sldChg chg="modSp">
        <pc:chgData name="Office of Research and Sponsored Programs" userId="S::orsp@umb.edu::7c0f5c85-a51f-4c25-999f-611d923c69b6" providerId="AD" clId="Web-{8A919EE2-C952-9ECD-BEC6-6D9448561B2E}" dt="2022-10-18T19:35:01.344" v="669" actId="20577"/>
        <pc:sldMkLst>
          <pc:docMk/>
          <pc:sldMk cId="2683675795" sldId="499"/>
        </pc:sldMkLst>
        <pc:spChg chg="mod">
          <ac:chgData name="Office of Research and Sponsored Programs" userId="S::orsp@umb.edu::7c0f5c85-a51f-4c25-999f-611d923c69b6" providerId="AD" clId="Web-{8A919EE2-C952-9ECD-BEC6-6D9448561B2E}" dt="2022-10-18T19:35:01.344" v="669" actId="20577"/>
          <ac:spMkLst>
            <pc:docMk/>
            <pc:sldMk cId="2683675795" sldId="499"/>
            <ac:spMk id="3" creationId="{815AB640-FB38-6139-523C-5F99E12C1A2E}"/>
          </ac:spMkLst>
        </pc:spChg>
      </pc:sldChg>
      <pc:sldChg chg="modSp modNotes">
        <pc:chgData name="Office of Research and Sponsored Programs" userId="S::orsp@umb.edu::7c0f5c85-a51f-4c25-999f-611d923c69b6" providerId="AD" clId="Web-{8A919EE2-C952-9ECD-BEC6-6D9448561B2E}" dt="2022-10-18T18:17:21.649" v="389"/>
        <pc:sldMkLst>
          <pc:docMk/>
          <pc:sldMk cId="3000442476" sldId="503"/>
        </pc:sldMkLst>
        <pc:spChg chg="mod">
          <ac:chgData name="Office of Research and Sponsored Programs" userId="S::orsp@umb.edu::7c0f5c85-a51f-4c25-999f-611d923c69b6" providerId="AD" clId="Web-{8A919EE2-C952-9ECD-BEC6-6D9448561B2E}" dt="2022-10-18T18:14:10.285" v="77" actId="20577"/>
          <ac:spMkLst>
            <pc:docMk/>
            <pc:sldMk cId="3000442476" sldId="503"/>
            <ac:spMk id="6" creationId="{D0663B38-C5D8-6A52-EA9D-DDDE16071312}"/>
          </ac:spMkLst>
        </pc:spChg>
        <pc:spChg chg="mod">
          <ac:chgData name="Office of Research and Sponsored Programs" userId="S::orsp@umb.edu::7c0f5c85-a51f-4c25-999f-611d923c69b6" providerId="AD" clId="Web-{8A919EE2-C952-9ECD-BEC6-6D9448561B2E}" dt="2022-10-18T18:13:28.674" v="58" actId="20577"/>
          <ac:spMkLst>
            <pc:docMk/>
            <pc:sldMk cId="3000442476" sldId="503"/>
            <ac:spMk id="10" creationId="{165A5836-BAB1-F274-365E-F6EA252947AF}"/>
          </ac:spMkLst>
        </pc:spChg>
      </pc:sldChg>
      <pc:sldChg chg="modNotes">
        <pc:chgData name="Office of Research and Sponsored Programs" userId="S::orsp@umb.edu::7c0f5c85-a51f-4c25-999f-611d923c69b6" providerId="AD" clId="Web-{8A919EE2-C952-9ECD-BEC6-6D9448561B2E}" dt="2022-10-18T18:17:55.196" v="418"/>
        <pc:sldMkLst>
          <pc:docMk/>
          <pc:sldMk cId="2911642953" sldId="504"/>
        </pc:sldMkLst>
      </pc:sldChg>
      <pc:sldChg chg="modNotes">
        <pc:chgData name="Office of Research and Sponsored Programs" userId="S::orsp@umb.edu::7c0f5c85-a51f-4c25-999f-611d923c69b6" providerId="AD" clId="Web-{8A919EE2-C952-9ECD-BEC6-6D9448561B2E}" dt="2022-10-18T18:55:50.812" v="430"/>
        <pc:sldMkLst>
          <pc:docMk/>
          <pc:sldMk cId="2292817373" sldId="505"/>
        </pc:sldMkLst>
      </pc:sldChg>
      <pc:sldChg chg="modNotes">
        <pc:chgData name="Office of Research and Sponsored Programs" userId="S::orsp@umb.edu::7c0f5c85-a51f-4c25-999f-611d923c69b6" providerId="AD" clId="Web-{8A919EE2-C952-9ECD-BEC6-6D9448561B2E}" dt="2022-10-18T18:58:44.744" v="471"/>
        <pc:sldMkLst>
          <pc:docMk/>
          <pc:sldMk cId="3080370801" sldId="507"/>
        </pc:sldMkLst>
      </pc:sldChg>
      <pc:sldChg chg="modNotes">
        <pc:chgData name="Office of Research and Sponsored Programs" userId="S::orsp@umb.edu::7c0f5c85-a51f-4c25-999f-611d923c69b6" providerId="AD" clId="Web-{8A919EE2-C952-9ECD-BEC6-6D9448561B2E}" dt="2022-10-18T18:55:54.515" v="432"/>
        <pc:sldMkLst>
          <pc:docMk/>
          <pc:sldMk cId="2461227413" sldId="509"/>
        </pc:sldMkLst>
      </pc:sldChg>
      <pc:sldChg chg="modNotes">
        <pc:chgData name="Office of Research and Sponsored Programs" userId="S::orsp@umb.edu::7c0f5c85-a51f-4c25-999f-611d923c69b6" providerId="AD" clId="Web-{8A919EE2-C952-9ECD-BEC6-6D9448561B2E}" dt="2022-10-18T18:55:52.203" v="431"/>
        <pc:sldMkLst>
          <pc:docMk/>
          <pc:sldMk cId="1119938568" sldId="510"/>
        </pc:sldMkLst>
      </pc:sldChg>
      <pc:sldChg chg="modNotes">
        <pc:chgData name="Office of Research and Sponsored Programs" userId="S::orsp@umb.edu::7c0f5c85-a51f-4c25-999f-611d923c69b6" providerId="AD" clId="Web-{8A919EE2-C952-9ECD-BEC6-6D9448561B2E}" dt="2022-10-18T18:56:14.470" v="444"/>
        <pc:sldMkLst>
          <pc:docMk/>
          <pc:sldMk cId="2767592179" sldId="511"/>
        </pc:sldMkLst>
      </pc:sldChg>
      <pc:sldChg chg="modNotes">
        <pc:chgData name="Office of Research and Sponsored Programs" userId="S::orsp@umb.edu::7c0f5c85-a51f-4c25-999f-611d923c69b6" providerId="AD" clId="Web-{8A919EE2-C952-9ECD-BEC6-6D9448561B2E}" dt="2022-10-18T18:58:46.354" v="472"/>
        <pc:sldMkLst>
          <pc:docMk/>
          <pc:sldMk cId="1223674720" sldId="512"/>
        </pc:sldMkLst>
      </pc:sldChg>
      <pc:sldChg chg="modNotes">
        <pc:chgData name="Office of Research and Sponsored Programs" userId="S::orsp@umb.edu::7c0f5c85-a51f-4c25-999f-611d923c69b6" providerId="AD" clId="Web-{8A919EE2-C952-9ECD-BEC6-6D9448561B2E}" dt="2022-10-18T18:58:49.635" v="473"/>
        <pc:sldMkLst>
          <pc:docMk/>
          <pc:sldMk cId="3866108591" sldId="513"/>
        </pc:sldMkLst>
      </pc:sldChg>
      <pc:sldChg chg="addSp modSp modNotes">
        <pc:chgData name="Office of Research and Sponsored Programs" userId="S::orsp@umb.edu::7c0f5c85-a51f-4c25-999f-611d923c69b6" providerId="AD" clId="Web-{8A919EE2-C952-9ECD-BEC6-6D9448561B2E}" dt="2022-10-18T19:00:08.140" v="475"/>
        <pc:sldMkLst>
          <pc:docMk/>
          <pc:sldMk cId="1424172071" sldId="514"/>
        </pc:sldMkLst>
        <pc:spChg chg="mod">
          <ac:chgData name="Office of Research and Sponsored Programs" userId="S::orsp@umb.edu::7c0f5c85-a51f-4c25-999f-611d923c69b6" providerId="AD" clId="Web-{8A919EE2-C952-9ECD-BEC6-6D9448561B2E}" dt="2022-10-18T18:11:52.578" v="56" actId="1076"/>
          <ac:spMkLst>
            <pc:docMk/>
            <pc:sldMk cId="1424172071" sldId="514"/>
            <ac:spMk id="9" creationId="{55CE42C0-DB54-777A-B4B9-86BBD74D7F3B}"/>
          </ac:spMkLst>
        </pc:spChg>
        <pc:grpChg chg="add mod">
          <ac:chgData name="Office of Research and Sponsored Programs" userId="S::orsp@umb.edu::7c0f5c85-a51f-4c25-999f-611d923c69b6" providerId="AD" clId="Web-{8A919EE2-C952-9ECD-BEC6-6D9448561B2E}" dt="2022-10-18T18:09:44.294" v="34" actId="1076"/>
          <ac:grpSpMkLst>
            <pc:docMk/>
            <pc:sldMk cId="1424172071" sldId="514"/>
            <ac:grpSpMk id="3" creationId="{F0795094-2D36-B76F-5EFB-FF72D76200FE}"/>
          </ac:grpSpMkLst>
        </pc:grpChg>
        <pc:grpChg chg="add mod">
          <ac:chgData name="Office of Research and Sponsored Programs" userId="S::orsp@umb.edu::7c0f5c85-a51f-4c25-999f-611d923c69b6" providerId="AD" clId="Web-{8A919EE2-C952-9ECD-BEC6-6D9448561B2E}" dt="2022-10-18T18:11:19.046" v="55" actId="1076"/>
          <ac:grpSpMkLst>
            <pc:docMk/>
            <pc:sldMk cId="1424172071" sldId="514"/>
            <ac:grpSpMk id="11" creationId="{A1DD8FCF-69E7-7FD7-E0EA-4B6F02D830DA}"/>
          </ac:grpSpMkLst>
        </pc:grpChg>
        <pc:picChg chg="add">
          <ac:chgData name="Office of Research and Sponsored Programs" userId="S::orsp@umb.edu::7c0f5c85-a51f-4c25-999f-611d923c69b6" providerId="AD" clId="Web-{8A919EE2-C952-9ECD-BEC6-6D9448561B2E}" dt="2022-10-18T18:09:41.607" v="33"/>
          <ac:picMkLst>
            <pc:docMk/>
            <pc:sldMk cId="1424172071" sldId="514"/>
            <ac:picMk id="4" creationId="{9F90FC17-C279-2C79-1023-D6FA1BE4C6B2}"/>
          </ac:picMkLst>
        </pc:picChg>
        <pc:picChg chg="add">
          <ac:chgData name="Office of Research and Sponsored Programs" userId="S::orsp@umb.edu::7c0f5c85-a51f-4c25-999f-611d923c69b6" providerId="AD" clId="Web-{8A919EE2-C952-9ECD-BEC6-6D9448561B2E}" dt="2022-10-18T18:09:41.607" v="33"/>
          <ac:picMkLst>
            <pc:docMk/>
            <pc:sldMk cId="1424172071" sldId="514"/>
            <ac:picMk id="6" creationId="{037115C6-616E-8DF1-EB67-E014CCB7057C}"/>
          </ac:picMkLst>
        </pc:picChg>
      </pc:sldChg>
      <pc:sldChg chg="modSp">
        <pc:chgData name="Office of Research and Sponsored Programs" userId="S::orsp@umb.edu::7c0f5c85-a51f-4c25-999f-611d923c69b6" providerId="AD" clId="Web-{8A919EE2-C952-9ECD-BEC6-6D9448561B2E}" dt="2022-10-18T19:30:13.342" v="663" actId="20577"/>
        <pc:sldMkLst>
          <pc:docMk/>
          <pc:sldMk cId="1753921873" sldId="516"/>
        </pc:sldMkLst>
        <pc:spChg chg="mod">
          <ac:chgData name="Office of Research and Sponsored Programs" userId="S::orsp@umb.edu::7c0f5c85-a51f-4c25-999f-611d923c69b6" providerId="AD" clId="Web-{8A919EE2-C952-9ECD-BEC6-6D9448561B2E}" dt="2022-10-18T19:30:01.560" v="661" actId="20577"/>
          <ac:spMkLst>
            <pc:docMk/>
            <pc:sldMk cId="1753921873" sldId="516"/>
            <ac:spMk id="3" creationId="{1E5E2DAF-5841-F689-13CB-302915286529}"/>
          </ac:spMkLst>
        </pc:spChg>
        <pc:spChg chg="mod">
          <ac:chgData name="Office of Research and Sponsored Programs" userId="S::orsp@umb.edu::7c0f5c85-a51f-4c25-999f-611d923c69b6" providerId="AD" clId="Web-{8A919EE2-C952-9ECD-BEC6-6D9448561B2E}" dt="2022-10-18T19:30:13.342" v="663" actId="20577"/>
          <ac:spMkLst>
            <pc:docMk/>
            <pc:sldMk cId="1753921873" sldId="516"/>
            <ac:spMk id="8" creationId="{96D632B1-0229-B420-B30C-1015766A1CA1}"/>
          </ac:spMkLst>
        </pc:spChg>
      </pc:sldChg>
      <pc:sldChg chg="modSp">
        <pc:chgData name="Office of Research and Sponsored Programs" userId="S::orsp@umb.edu::7c0f5c85-a51f-4c25-999f-611d923c69b6" providerId="AD" clId="Web-{8A919EE2-C952-9ECD-BEC6-6D9448561B2E}" dt="2022-10-18T19:35:27.595" v="671" actId="20577"/>
        <pc:sldMkLst>
          <pc:docMk/>
          <pc:sldMk cId="685120899" sldId="517"/>
        </pc:sldMkLst>
        <pc:spChg chg="mod">
          <ac:chgData name="Office of Research and Sponsored Programs" userId="S::orsp@umb.edu::7c0f5c85-a51f-4c25-999f-611d923c69b6" providerId="AD" clId="Web-{8A919EE2-C952-9ECD-BEC6-6D9448561B2E}" dt="2022-10-18T19:30:22.639" v="664" actId="20577"/>
          <ac:spMkLst>
            <pc:docMk/>
            <pc:sldMk cId="685120899" sldId="517"/>
            <ac:spMk id="3" creationId="{1E5E2DAF-5841-F689-13CB-302915286529}"/>
          </ac:spMkLst>
        </pc:spChg>
        <pc:spChg chg="mod">
          <ac:chgData name="Office of Research and Sponsored Programs" userId="S::orsp@umb.edu::7c0f5c85-a51f-4c25-999f-611d923c69b6" providerId="AD" clId="Web-{8A919EE2-C952-9ECD-BEC6-6D9448561B2E}" dt="2022-10-18T19:35:27.595" v="671" actId="20577"/>
          <ac:spMkLst>
            <pc:docMk/>
            <pc:sldMk cId="685120899" sldId="517"/>
            <ac:spMk id="5" creationId="{2656EE75-1305-2DD3-0F17-5C2ADC5C9FEC}"/>
          </ac:spMkLst>
        </pc:spChg>
      </pc:sldChg>
      <pc:sldChg chg="modSp">
        <pc:chgData name="Office of Research and Sponsored Programs" userId="S::orsp@umb.edu::7c0f5c85-a51f-4c25-999f-611d923c69b6" providerId="AD" clId="Web-{8A919EE2-C952-9ECD-BEC6-6D9448561B2E}" dt="2022-10-18T19:29:49.434" v="659" actId="20577"/>
        <pc:sldMkLst>
          <pc:docMk/>
          <pc:sldMk cId="845705214" sldId="518"/>
        </pc:sldMkLst>
        <pc:spChg chg="mod">
          <ac:chgData name="Office of Research and Sponsored Programs" userId="S::orsp@umb.edu::7c0f5c85-a51f-4c25-999f-611d923c69b6" providerId="AD" clId="Web-{8A919EE2-C952-9ECD-BEC6-6D9448561B2E}" dt="2022-10-18T19:29:18.198" v="652" actId="20577"/>
          <ac:spMkLst>
            <pc:docMk/>
            <pc:sldMk cId="845705214" sldId="518"/>
            <ac:spMk id="3" creationId="{329E2EFC-BF7F-AA7B-F8A6-C529FDAF3F7F}"/>
          </ac:spMkLst>
        </pc:spChg>
        <pc:spChg chg="mod">
          <ac:chgData name="Office of Research and Sponsored Programs" userId="S::orsp@umb.edu::7c0f5c85-a51f-4c25-999f-611d923c69b6" providerId="AD" clId="Web-{8A919EE2-C952-9ECD-BEC6-6D9448561B2E}" dt="2022-10-18T19:29:49.434" v="659" actId="20577"/>
          <ac:spMkLst>
            <pc:docMk/>
            <pc:sldMk cId="845705214" sldId="518"/>
            <ac:spMk id="4" creationId="{CB22521E-D2CD-BD52-3BDA-9FAB4DC35665}"/>
          </ac:spMkLst>
        </pc:spChg>
      </pc:sldChg>
      <pc:sldChg chg="modSp">
        <pc:chgData name="Office of Research and Sponsored Programs" userId="S::orsp@umb.edu::7c0f5c85-a51f-4c25-999f-611d923c69b6" providerId="AD" clId="Web-{8A919EE2-C952-9ECD-BEC6-6D9448561B2E}" dt="2022-10-18T19:34:18.216" v="668" actId="20577"/>
        <pc:sldMkLst>
          <pc:docMk/>
          <pc:sldMk cId="4225638451" sldId="519"/>
        </pc:sldMkLst>
        <pc:spChg chg="mod">
          <ac:chgData name="Office of Research and Sponsored Programs" userId="S::orsp@umb.edu::7c0f5c85-a51f-4c25-999f-611d923c69b6" providerId="AD" clId="Web-{8A919EE2-C952-9ECD-BEC6-6D9448561B2E}" dt="2022-10-18T19:34:18.216" v="668" actId="20577"/>
          <ac:spMkLst>
            <pc:docMk/>
            <pc:sldMk cId="4225638451" sldId="519"/>
            <ac:spMk id="3" creationId="{186EF5E3-F68D-407E-E2F7-E058C38D7E67}"/>
          </ac:spMkLst>
        </pc:spChg>
      </pc:sldChg>
      <pc:sldChg chg="add replId">
        <pc:chgData name="Office of Research and Sponsored Programs" userId="S::orsp@umb.edu::7c0f5c85-a51f-4c25-999f-611d923c69b6" providerId="AD" clId="Web-{8A919EE2-C952-9ECD-BEC6-6D9448561B2E}" dt="2022-10-18T19:08:02.512" v="476"/>
        <pc:sldMkLst>
          <pc:docMk/>
          <pc:sldMk cId="4034249587" sldId="520"/>
        </pc:sldMkLst>
      </pc:sldChg>
    </pc:docChg>
  </pc:docChgLst>
  <pc:docChgLst>
    <pc:chgData name="Tracey L Poston" userId="S::tracey.poston@umb.edu::5bd761df-506c-4241-babf-2a9558ad44d6" providerId="AD" clId="Web-{7C5C0880-B1B7-9250-BA3D-319AB9579710}"/>
    <pc:docChg chg="modSld">
      <pc:chgData name="Tracey L Poston" userId="S::tracey.poston@umb.edu::5bd761df-506c-4241-babf-2a9558ad44d6" providerId="AD" clId="Web-{7C5C0880-B1B7-9250-BA3D-319AB9579710}" dt="2022-10-18T00:50:55.131" v="53" actId="20577"/>
      <pc:docMkLst>
        <pc:docMk/>
      </pc:docMkLst>
      <pc:sldChg chg="addSp modSp">
        <pc:chgData name="Tracey L Poston" userId="S::tracey.poston@umb.edu::5bd761df-506c-4241-babf-2a9558ad44d6" providerId="AD" clId="Web-{7C5C0880-B1B7-9250-BA3D-319AB9579710}" dt="2022-10-18T00:50:55.131" v="53" actId="20577"/>
        <pc:sldMkLst>
          <pc:docMk/>
          <pc:sldMk cId="462562230" sldId="498"/>
        </pc:sldMkLst>
        <pc:spChg chg="add mod">
          <ac:chgData name="Tracey L Poston" userId="S::tracey.poston@umb.edu::5bd761df-506c-4241-babf-2a9558ad44d6" providerId="AD" clId="Web-{7C5C0880-B1B7-9250-BA3D-319AB9579710}" dt="2022-10-18T00:50:55.131" v="53" actId="20577"/>
          <ac:spMkLst>
            <pc:docMk/>
            <pc:sldMk cId="462562230" sldId="498"/>
            <ac:spMk id="5" creationId="{2656EE75-1305-2DD3-0F17-5C2ADC5C9FEC}"/>
          </ac:spMkLst>
        </pc:spChg>
      </pc:sldChg>
    </pc:docChg>
  </pc:docChgLst>
  <pc:docChgLst>
    <pc:chgData name="Tracey L Poston" userId="S::tracey.poston@umb.edu::5bd761df-506c-4241-babf-2a9558ad44d6" providerId="AD" clId="Web-{34164A86-C5BD-FDDF-28DE-5F4C1D898380}"/>
    <pc:docChg chg="modSld">
      <pc:chgData name="Tracey L Poston" userId="S::tracey.poston@umb.edu::5bd761df-506c-4241-babf-2a9558ad44d6" providerId="AD" clId="Web-{34164A86-C5BD-FDDF-28DE-5F4C1D898380}" dt="2022-10-12T16:28:51.471" v="107" actId="20577"/>
      <pc:docMkLst>
        <pc:docMk/>
      </pc:docMkLst>
      <pc:sldChg chg="modSp">
        <pc:chgData name="Tracey L Poston" userId="S::tracey.poston@umb.edu::5bd761df-506c-4241-babf-2a9558ad44d6" providerId="AD" clId="Web-{34164A86-C5BD-FDDF-28DE-5F4C1D898380}" dt="2022-10-12T15:27:22.150" v="19" actId="20577"/>
        <pc:sldMkLst>
          <pc:docMk/>
          <pc:sldMk cId="2870117307" sldId="462"/>
        </pc:sldMkLst>
        <pc:spChg chg="mod">
          <ac:chgData name="Tracey L Poston" userId="S::tracey.poston@umb.edu::5bd761df-506c-4241-babf-2a9558ad44d6" providerId="AD" clId="Web-{34164A86-C5BD-FDDF-28DE-5F4C1D898380}" dt="2022-10-12T15:27:22.150" v="19" actId="20577"/>
          <ac:spMkLst>
            <pc:docMk/>
            <pc:sldMk cId="2870117307" sldId="462"/>
            <ac:spMk id="2" creationId="{4B2781DE-5706-C859-2AD7-5262C365968C}"/>
          </ac:spMkLst>
        </pc:spChg>
      </pc:sldChg>
      <pc:sldChg chg="modSp">
        <pc:chgData name="Tracey L Poston" userId="S::tracey.poston@umb.edu::5bd761df-506c-4241-babf-2a9558ad44d6" providerId="AD" clId="Web-{34164A86-C5BD-FDDF-28DE-5F4C1D898380}" dt="2022-10-12T15:28:08.932" v="43" actId="20577"/>
        <pc:sldMkLst>
          <pc:docMk/>
          <pc:sldMk cId="2223652185" sldId="463"/>
        </pc:sldMkLst>
        <pc:spChg chg="mod">
          <ac:chgData name="Tracey L Poston" userId="S::tracey.poston@umb.edu::5bd761df-506c-4241-babf-2a9558ad44d6" providerId="AD" clId="Web-{34164A86-C5BD-FDDF-28DE-5F4C1D898380}" dt="2022-10-12T15:28:08.932" v="43" actId="20577"/>
          <ac:spMkLst>
            <pc:docMk/>
            <pc:sldMk cId="2223652185" sldId="463"/>
            <ac:spMk id="2" creationId="{FAAE6FEF-4E53-78A0-8C49-C0ABC1991C6C}"/>
          </ac:spMkLst>
        </pc:spChg>
      </pc:sldChg>
      <pc:sldChg chg="modSp">
        <pc:chgData name="Tracey L Poston" userId="S::tracey.poston@umb.edu::5bd761df-506c-4241-babf-2a9558ad44d6" providerId="AD" clId="Web-{34164A86-C5BD-FDDF-28DE-5F4C1D898380}" dt="2022-10-12T16:28:51.471" v="107" actId="20577"/>
        <pc:sldMkLst>
          <pc:docMk/>
          <pc:sldMk cId="2514156623" sldId="482"/>
        </pc:sldMkLst>
        <pc:spChg chg="mod">
          <ac:chgData name="Tracey L Poston" userId="S::tracey.poston@umb.edu::5bd761df-506c-4241-babf-2a9558ad44d6" providerId="AD" clId="Web-{34164A86-C5BD-FDDF-28DE-5F4C1D898380}" dt="2022-10-12T16:23:04.965" v="61" actId="1076"/>
          <ac:spMkLst>
            <pc:docMk/>
            <pc:sldMk cId="2514156623" sldId="482"/>
            <ac:spMk id="5" creationId="{197E6272-F76D-76A5-C27D-1802B0D4C2B2}"/>
          </ac:spMkLst>
        </pc:spChg>
        <pc:spChg chg="mod">
          <ac:chgData name="Tracey L Poston" userId="S::tracey.poston@umb.edu::5bd761df-506c-4241-babf-2a9558ad44d6" providerId="AD" clId="Web-{34164A86-C5BD-FDDF-28DE-5F4C1D898380}" dt="2022-10-12T16:28:51.471" v="107" actId="20577"/>
          <ac:spMkLst>
            <pc:docMk/>
            <pc:sldMk cId="2514156623" sldId="482"/>
            <ac:spMk id="6" creationId="{AEAE9286-9AB9-532D-E9F0-65E8A89C90D0}"/>
          </ac:spMkLst>
        </pc:spChg>
      </pc:sldChg>
      <pc:sldChg chg="modSp">
        <pc:chgData name="Tracey L Poston" userId="S::tracey.poston@umb.edu::5bd761df-506c-4241-babf-2a9558ad44d6" providerId="AD" clId="Web-{34164A86-C5BD-FDDF-28DE-5F4C1D898380}" dt="2022-10-12T15:27:42.494" v="30" actId="20577"/>
        <pc:sldMkLst>
          <pc:docMk/>
          <pc:sldMk cId="2754960279" sldId="485"/>
        </pc:sldMkLst>
        <pc:spChg chg="mod">
          <ac:chgData name="Tracey L Poston" userId="S::tracey.poston@umb.edu::5bd761df-506c-4241-babf-2a9558ad44d6" providerId="AD" clId="Web-{34164A86-C5BD-FDDF-28DE-5F4C1D898380}" dt="2022-10-12T15:27:42.494" v="30" actId="20577"/>
          <ac:spMkLst>
            <pc:docMk/>
            <pc:sldMk cId="2754960279" sldId="485"/>
            <ac:spMk id="2" creationId="{6AE39B38-8A3E-A89A-5236-04CABF46370C}"/>
          </ac:spMkLst>
        </pc:spChg>
      </pc:sldChg>
      <pc:sldChg chg="modSp">
        <pc:chgData name="Tracey L Poston" userId="S::tracey.poston@umb.edu::5bd761df-506c-4241-babf-2a9558ad44d6" providerId="AD" clId="Web-{34164A86-C5BD-FDDF-28DE-5F4C1D898380}" dt="2022-10-12T15:27:49.260" v="38" actId="20577"/>
        <pc:sldMkLst>
          <pc:docMk/>
          <pc:sldMk cId="1332500253" sldId="492"/>
        </pc:sldMkLst>
        <pc:spChg chg="mod">
          <ac:chgData name="Tracey L Poston" userId="S::tracey.poston@umb.edu::5bd761df-506c-4241-babf-2a9558ad44d6" providerId="AD" clId="Web-{34164A86-C5BD-FDDF-28DE-5F4C1D898380}" dt="2022-10-12T15:27:49.260" v="38" actId="20577"/>
          <ac:spMkLst>
            <pc:docMk/>
            <pc:sldMk cId="1332500253" sldId="492"/>
            <ac:spMk id="2" creationId="{6AE39B38-8A3E-A89A-5236-04CABF46370C}"/>
          </ac:spMkLst>
        </pc:spChg>
      </pc:sldChg>
      <pc:sldChg chg="modSp">
        <pc:chgData name="Tracey L Poston" userId="S::tracey.poston@umb.edu::5bd761df-506c-4241-babf-2a9558ad44d6" providerId="AD" clId="Web-{34164A86-C5BD-FDDF-28DE-5F4C1D898380}" dt="2022-10-12T15:28:36.105" v="52" actId="20577"/>
        <pc:sldMkLst>
          <pc:docMk/>
          <pc:sldMk cId="462562230" sldId="498"/>
        </pc:sldMkLst>
        <pc:spChg chg="mod">
          <ac:chgData name="Tracey L Poston" userId="S::tracey.poston@umb.edu::5bd761df-506c-4241-babf-2a9558ad44d6" providerId="AD" clId="Web-{34164A86-C5BD-FDDF-28DE-5F4C1D898380}" dt="2022-10-12T15:28:36.105" v="52" actId="20577"/>
          <ac:spMkLst>
            <pc:docMk/>
            <pc:sldMk cId="462562230" sldId="498"/>
            <ac:spMk id="3" creationId="{1E5E2DAF-5841-F689-13CB-302915286529}"/>
          </ac:spMkLst>
        </pc:spChg>
      </pc:sldChg>
      <pc:sldChg chg="modSp">
        <pc:chgData name="Tracey L Poston" userId="S::tracey.poston@umb.edu::5bd761df-506c-4241-babf-2a9558ad44d6" providerId="AD" clId="Web-{34164A86-C5BD-FDDF-28DE-5F4C1D898380}" dt="2022-10-12T16:22:46.339" v="60" actId="20577"/>
        <pc:sldMkLst>
          <pc:docMk/>
          <pc:sldMk cId="781591286" sldId="501"/>
        </pc:sldMkLst>
        <pc:spChg chg="mod">
          <ac:chgData name="Tracey L Poston" userId="S::tracey.poston@umb.edu::5bd761df-506c-4241-babf-2a9558ad44d6" providerId="AD" clId="Web-{34164A86-C5BD-FDDF-28DE-5F4C1D898380}" dt="2022-10-12T16:07:54.456" v="53" actId="1076"/>
          <ac:spMkLst>
            <pc:docMk/>
            <pc:sldMk cId="781591286" sldId="501"/>
            <ac:spMk id="5" creationId="{197E6272-F76D-76A5-C27D-1802B0D4C2B2}"/>
          </ac:spMkLst>
        </pc:spChg>
        <pc:spChg chg="mod">
          <ac:chgData name="Tracey L Poston" userId="S::tracey.poston@umb.edu::5bd761df-506c-4241-babf-2a9558ad44d6" providerId="AD" clId="Web-{34164A86-C5BD-FDDF-28DE-5F4C1D898380}" dt="2022-10-12T16:22:46.339" v="60" actId="20577"/>
          <ac:spMkLst>
            <pc:docMk/>
            <pc:sldMk cId="781591286" sldId="501"/>
            <ac:spMk id="13" creationId="{120E44A8-D4C1-E682-16B3-AB5E03CC9861}"/>
          </ac:spMkLst>
        </pc:spChg>
      </pc:sldChg>
    </pc:docChg>
  </pc:docChgLst>
  <pc:docChgLst>
    <pc:chgData name="Office of Research and Sponsored Programs" userId="S::orsp@umb.edu::7c0f5c85-a51f-4c25-999f-611d923c69b6" providerId="AD" clId="Web-{B2285036-DD3F-D418-6DCB-0ED8E8456C78}"/>
    <pc:docChg chg="modSld">
      <pc:chgData name="Office of Research and Sponsored Programs" userId="S::orsp@umb.edu::7c0f5c85-a51f-4c25-999f-611d923c69b6" providerId="AD" clId="Web-{B2285036-DD3F-D418-6DCB-0ED8E8456C78}" dt="2022-09-16T20:46:46.604" v="9" actId="14100"/>
      <pc:docMkLst>
        <pc:docMk/>
      </pc:docMkLst>
      <pc:sldChg chg="addSp delSp modSp">
        <pc:chgData name="Office of Research and Sponsored Programs" userId="S::orsp@umb.edu::7c0f5c85-a51f-4c25-999f-611d923c69b6" providerId="AD" clId="Web-{B2285036-DD3F-D418-6DCB-0ED8E8456C78}" dt="2022-09-16T20:45:43.352" v="5" actId="14100"/>
        <pc:sldMkLst>
          <pc:docMk/>
          <pc:sldMk cId="2523646451" sldId="486"/>
        </pc:sldMkLst>
        <pc:picChg chg="del">
          <ac:chgData name="Office of Research and Sponsored Programs" userId="S::orsp@umb.edu::7c0f5c85-a51f-4c25-999f-611d923c69b6" providerId="AD" clId="Web-{B2285036-DD3F-D418-6DCB-0ED8E8456C78}" dt="2022-09-16T20:45:08.538" v="0"/>
          <ac:picMkLst>
            <pc:docMk/>
            <pc:sldMk cId="2523646451" sldId="486"/>
            <ac:picMk id="5" creationId="{2859F01B-2316-A6F2-EF87-2FDE6D294686}"/>
          </ac:picMkLst>
        </pc:picChg>
        <pc:picChg chg="add mod">
          <ac:chgData name="Office of Research and Sponsored Programs" userId="S::orsp@umb.edu::7c0f5c85-a51f-4c25-999f-611d923c69b6" providerId="AD" clId="Web-{B2285036-DD3F-D418-6DCB-0ED8E8456C78}" dt="2022-09-16T20:45:43.352" v="5" actId="14100"/>
          <ac:picMkLst>
            <pc:docMk/>
            <pc:sldMk cId="2523646451" sldId="486"/>
            <ac:picMk id="6" creationId="{058C437A-4716-210B-26DE-F7FFAE5FD4EA}"/>
          </ac:picMkLst>
        </pc:picChg>
      </pc:sldChg>
      <pc:sldChg chg="addSp delSp modSp">
        <pc:chgData name="Office of Research and Sponsored Programs" userId="S::orsp@umb.edu::7c0f5c85-a51f-4c25-999f-611d923c69b6" providerId="AD" clId="Web-{B2285036-DD3F-D418-6DCB-0ED8E8456C78}" dt="2022-09-16T20:46:46.604" v="9" actId="14100"/>
        <pc:sldMkLst>
          <pc:docMk/>
          <pc:sldMk cId="462562230" sldId="498"/>
        </pc:sldMkLst>
        <pc:picChg chg="add mod">
          <ac:chgData name="Office of Research and Sponsored Programs" userId="S::orsp@umb.edu::7c0f5c85-a51f-4c25-999f-611d923c69b6" providerId="AD" clId="Web-{B2285036-DD3F-D418-6DCB-0ED8E8456C78}" dt="2022-09-16T20:46:46.604" v="9" actId="14100"/>
          <ac:picMkLst>
            <pc:docMk/>
            <pc:sldMk cId="462562230" sldId="498"/>
            <ac:picMk id="5" creationId="{5F876D4B-9D2C-201F-2359-F69D5B7F9ECC}"/>
          </ac:picMkLst>
        </pc:picChg>
        <pc:picChg chg="del">
          <ac:chgData name="Office of Research and Sponsored Programs" userId="S::orsp@umb.edu::7c0f5c85-a51f-4c25-999f-611d923c69b6" providerId="AD" clId="Web-{B2285036-DD3F-D418-6DCB-0ED8E8456C78}" dt="2022-09-16T20:46:36.385" v="6"/>
          <ac:picMkLst>
            <pc:docMk/>
            <pc:sldMk cId="462562230" sldId="498"/>
            <ac:picMk id="6" creationId="{6B571378-2034-18A0-5B3D-A985856DF1DE}"/>
          </ac:picMkLst>
        </pc:picChg>
      </pc:sldChg>
    </pc:docChg>
  </pc:docChgLst>
  <pc:docChgLst>
    <pc:chgData name="Office of Research and Sponsored Programs" userId="S::orsp@umb.edu::7c0f5c85-a51f-4c25-999f-611d923c69b6" providerId="AD" clId="Web-{01454B3E-D439-A8E7-22F4-DF2FEBEBFE84}"/>
    <pc:docChg chg="addSld modSld">
      <pc:chgData name="Office of Research and Sponsored Programs" userId="S::orsp@umb.edu::7c0f5c85-a51f-4c25-999f-611d923c69b6" providerId="AD" clId="Web-{01454B3E-D439-A8E7-22F4-DF2FEBEBFE84}" dt="2022-10-12T16:55:11.140" v="99" actId="1076"/>
      <pc:docMkLst>
        <pc:docMk/>
      </pc:docMkLst>
      <pc:sldChg chg="modSp">
        <pc:chgData name="Office of Research and Sponsored Programs" userId="S::orsp@umb.edu::7c0f5c85-a51f-4c25-999f-611d923c69b6" providerId="AD" clId="Web-{01454B3E-D439-A8E7-22F4-DF2FEBEBFE84}" dt="2022-10-12T16:46:22.539" v="1" actId="20577"/>
        <pc:sldMkLst>
          <pc:docMk/>
          <pc:sldMk cId="2870117307" sldId="462"/>
        </pc:sldMkLst>
        <pc:spChg chg="mod">
          <ac:chgData name="Office of Research and Sponsored Programs" userId="S::orsp@umb.edu::7c0f5c85-a51f-4c25-999f-611d923c69b6" providerId="AD" clId="Web-{01454B3E-D439-A8E7-22F4-DF2FEBEBFE84}" dt="2022-10-12T16:46:22.539" v="1" actId="20577"/>
          <ac:spMkLst>
            <pc:docMk/>
            <pc:sldMk cId="2870117307" sldId="462"/>
            <ac:spMk id="2" creationId="{4B2781DE-5706-C859-2AD7-5262C365968C}"/>
          </ac:spMkLst>
        </pc:spChg>
      </pc:sldChg>
      <pc:sldChg chg="modSp add">
        <pc:chgData name="Office of Research and Sponsored Programs" userId="S::orsp@umb.edu::7c0f5c85-a51f-4c25-999f-611d923c69b6" providerId="AD" clId="Web-{01454B3E-D439-A8E7-22F4-DF2FEBEBFE84}" dt="2022-10-12T16:47:36.259" v="12" actId="20577"/>
        <pc:sldMkLst>
          <pc:docMk/>
          <pc:sldMk cId="2280444761" sldId="502"/>
        </pc:sldMkLst>
        <pc:spChg chg="mod">
          <ac:chgData name="Office of Research and Sponsored Programs" userId="S::orsp@umb.edu::7c0f5c85-a51f-4c25-999f-611d923c69b6" providerId="AD" clId="Web-{01454B3E-D439-A8E7-22F4-DF2FEBEBFE84}" dt="2022-10-12T16:47:36.259" v="12" actId="20577"/>
          <ac:spMkLst>
            <pc:docMk/>
            <pc:sldMk cId="2280444761" sldId="502"/>
            <ac:spMk id="2" creationId="{4B2781DE-5706-C859-2AD7-5262C365968C}"/>
          </ac:spMkLst>
        </pc:spChg>
      </pc:sldChg>
      <pc:sldChg chg="addSp delSp modSp add">
        <pc:chgData name="Office of Research and Sponsored Programs" userId="S::orsp@umb.edu::7c0f5c85-a51f-4c25-999f-611d923c69b6" providerId="AD" clId="Web-{01454B3E-D439-A8E7-22F4-DF2FEBEBFE84}" dt="2022-10-12T16:55:11.140" v="99" actId="1076"/>
        <pc:sldMkLst>
          <pc:docMk/>
          <pc:sldMk cId="3000442476" sldId="503"/>
        </pc:sldMkLst>
        <pc:spChg chg="del">
          <ac:chgData name="Office of Research and Sponsored Programs" userId="S::orsp@umb.edu::7c0f5c85-a51f-4c25-999f-611d923c69b6" providerId="AD" clId="Web-{01454B3E-D439-A8E7-22F4-DF2FEBEBFE84}" dt="2022-10-12T16:54:46.187" v="88"/>
          <ac:spMkLst>
            <pc:docMk/>
            <pc:sldMk cId="3000442476" sldId="503"/>
            <ac:spMk id="3" creationId="{1D65224F-CD9F-F583-DE67-16355903D5A1}"/>
          </ac:spMkLst>
        </pc:spChg>
        <pc:spChg chg="mod">
          <ac:chgData name="Office of Research and Sponsored Programs" userId="S::orsp@umb.edu::7c0f5c85-a51f-4c25-999f-611d923c69b6" providerId="AD" clId="Web-{01454B3E-D439-A8E7-22F4-DF2FEBEBFE84}" dt="2022-10-12T16:55:02.249" v="97" actId="20577"/>
          <ac:spMkLst>
            <pc:docMk/>
            <pc:sldMk cId="3000442476" sldId="503"/>
            <ac:spMk id="8" creationId="{8CD01602-D4F8-A4C5-2EDB-69F1D0DC728A}"/>
          </ac:spMkLst>
        </pc:spChg>
        <pc:spChg chg="mod">
          <ac:chgData name="Office of Research and Sponsored Programs" userId="S::orsp@umb.edu::7c0f5c85-a51f-4c25-999f-611d923c69b6" providerId="AD" clId="Web-{01454B3E-D439-A8E7-22F4-DF2FEBEBFE84}" dt="2022-10-12T16:54:42.812" v="87" actId="20577"/>
          <ac:spMkLst>
            <pc:docMk/>
            <pc:sldMk cId="3000442476" sldId="503"/>
            <ac:spMk id="10" creationId="{165A5836-BAB1-F274-365E-F6EA252947AF}"/>
          </ac:spMkLst>
        </pc:spChg>
        <pc:picChg chg="add mod">
          <ac:chgData name="Office of Research and Sponsored Programs" userId="S::orsp@umb.edu::7c0f5c85-a51f-4c25-999f-611d923c69b6" providerId="AD" clId="Web-{01454B3E-D439-A8E7-22F4-DF2FEBEBFE84}" dt="2022-10-12T16:55:11.140" v="99" actId="1076"/>
          <ac:picMkLst>
            <pc:docMk/>
            <pc:sldMk cId="3000442476" sldId="503"/>
            <ac:picMk id="12" creationId="{5B26382E-AEAC-6F3A-6770-F6788295AEA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F4BE999-F4AB-4E8B-AAA8-E43EA302D37E}" type="datetimeFigureOut">
              <a:rPr lang="en-US" smtClean="0"/>
              <a:t>10/19/2022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BB02127-E642-4BA0-ACA5-D5C4F74E1D9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1171AB4-9630-0643-8DD5-035FBAD505AC}" type="datetimeFigureOut">
              <a:rPr lang="en-US" smtClean="0"/>
              <a:pPr/>
              <a:t>10/19/2022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3F55643-DE15-974B-A2C0-67BEA4897E84}" type="slidenum">
              <a:rPr lang="en-US" smtClean="0"/>
              <a:pPr/>
              <a:t>‹#›</a:t>
            </a:fld>
            <a:endParaRPr lang="en-US"/>
          </a:p>
        </p:txBody>
      </p:sp>
    </p:spTree>
    <p:extLst>
      <p:ext uri="{BB962C8B-B14F-4D97-AF65-F5344CB8AC3E}">
        <p14:creationId xmlns:p14="http://schemas.microsoft.com/office/powerpoint/2010/main" val="3200701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cs typeface="Calibri"/>
              </a:rPr>
              <a:t>Presentation Plan for October:</a:t>
            </a:r>
          </a:p>
          <a:p>
            <a:r>
              <a:rPr lang="en-US">
                <a:cs typeface="Calibri"/>
              </a:rPr>
              <a:t>Shala MC</a:t>
            </a:r>
          </a:p>
          <a:p>
            <a:r>
              <a:rPr lang="en-US">
                <a:cs typeface="Calibri"/>
              </a:rPr>
              <a:t>Matt Advance Slides</a:t>
            </a:r>
          </a:p>
          <a:p>
            <a:r>
              <a:rPr lang="en-US">
                <a:cs typeface="Calibri"/>
              </a:rPr>
              <a:t>Tracey to monitor chat</a:t>
            </a:r>
          </a:p>
        </p:txBody>
      </p:sp>
      <p:sp>
        <p:nvSpPr>
          <p:cNvPr id="4" name="Slide Number Placeholder 3"/>
          <p:cNvSpPr>
            <a:spLocks noGrp="1"/>
          </p:cNvSpPr>
          <p:nvPr>
            <p:ph type="sldNum" sz="quarter" idx="5"/>
          </p:nvPr>
        </p:nvSpPr>
        <p:spPr/>
        <p:txBody>
          <a:bodyPr/>
          <a:lstStyle/>
          <a:p>
            <a:fld id="{A3F55643-DE15-974B-A2C0-67BEA4897E84}" type="slidenum">
              <a:rPr lang="en-US" smtClean="0"/>
              <a:pPr/>
              <a:t>2</a:t>
            </a:fld>
            <a:endParaRPr lang="en-US"/>
          </a:p>
        </p:txBody>
      </p:sp>
    </p:spTree>
    <p:extLst>
      <p:ext uri="{BB962C8B-B14F-4D97-AF65-F5344CB8AC3E}">
        <p14:creationId xmlns:p14="http://schemas.microsoft.com/office/powerpoint/2010/main" val="18707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a:cs typeface="Calibri"/>
              </a:rPr>
              <a:t>Ginny Presenting</a:t>
            </a:r>
          </a:p>
          <a:p>
            <a:r>
              <a:rPr lang="en-US">
                <a:cs typeface="Calibri"/>
              </a:rPr>
              <a:t>Invitations to these training sessions were sent out on 10/18/22, if you think you should have received an invitation and have not, please reach out to me </a:t>
            </a:r>
            <a:endParaRPr lang="en-US"/>
          </a:p>
        </p:txBody>
      </p:sp>
      <p:sp>
        <p:nvSpPr>
          <p:cNvPr id="4" name="Slide Number Placeholder 3"/>
          <p:cNvSpPr>
            <a:spLocks noGrp="1"/>
          </p:cNvSpPr>
          <p:nvPr>
            <p:ph type="sldNum" sz="quarter" idx="5"/>
          </p:nvPr>
        </p:nvSpPr>
        <p:spPr/>
        <p:txBody>
          <a:bodyPr/>
          <a:lstStyle/>
          <a:p>
            <a:fld id="{A3F55643-DE15-974B-A2C0-67BEA4897E84}" type="slidenum">
              <a:rPr lang="en-US" smtClean="0"/>
              <a:pPr/>
              <a:t>11</a:t>
            </a:fld>
            <a:endParaRPr lang="en-US"/>
          </a:p>
        </p:txBody>
      </p:sp>
    </p:spTree>
    <p:extLst>
      <p:ext uri="{BB962C8B-B14F-4D97-AF65-F5344CB8AC3E}">
        <p14:creationId xmlns:p14="http://schemas.microsoft.com/office/powerpoint/2010/main" val="72775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a:cs typeface="Calibri"/>
              </a:rPr>
              <a:t>Ginny Presenting</a:t>
            </a:r>
            <a:endParaRPr lang="en-US"/>
          </a:p>
          <a:p>
            <a:r>
              <a:rPr lang="en-US"/>
              <a:t>Review of ECs department assignments is underway and invitations were sent out to the ECs currently on record. Updates are still expected and we will carry those changes through to the training invites as well.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12</a:t>
            </a:fld>
            <a:endParaRPr lang="en-US"/>
          </a:p>
        </p:txBody>
      </p:sp>
    </p:spTree>
    <p:extLst>
      <p:ext uri="{BB962C8B-B14F-4D97-AF65-F5344CB8AC3E}">
        <p14:creationId xmlns:p14="http://schemas.microsoft.com/office/powerpoint/2010/main" val="175625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cs typeface="Calibri"/>
              </a:rPr>
              <a:t>Shala Presenting</a:t>
            </a:r>
          </a:p>
          <a:p>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13</a:t>
            </a:fld>
            <a:endParaRPr lang="en-US"/>
          </a:p>
        </p:txBody>
      </p:sp>
    </p:spTree>
    <p:extLst>
      <p:ext uri="{BB962C8B-B14F-4D97-AF65-F5344CB8AC3E}">
        <p14:creationId xmlns:p14="http://schemas.microsoft.com/office/powerpoint/2010/main" val="116858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cs typeface="Calibri"/>
              </a:rPr>
              <a:t>Shala Presenting</a:t>
            </a:r>
            <a:endParaRPr lang="en-US"/>
          </a:p>
        </p:txBody>
      </p:sp>
      <p:sp>
        <p:nvSpPr>
          <p:cNvPr id="4" name="Slide Number Placeholder 3"/>
          <p:cNvSpPr>
            <a:spLocks noGrp="1"/>
          </p:cNvSpPr>
          <p:nvPr>
            <p:ph type="sldNum" sz="quarter" idx="5"/>
          </p:nvPr>
        </p:nvSpPr>
        <p:spPr/>
        <p:txBody>
          <a:bodyPr/>
          <a:lstStyle/>
          <a:p>
            <a:fld id="{A3F55643-DE15-974B-A2C0-67BEA4897E84}" type="slidenum">
              <a:rPr lang="en-US" smtClean="0"/>
              <a:pPr/>
              <a:t>14</a:t>
            </a:fld>
            <a:endParaRPr lang="en-US"/>
          </a:p>
        </p:txBody>
      </p:sp>
    </p:spTree>
    <p:extLst>
      <p:ext uri="{BB962C8B-B14F-4D97-AF65-F5344CB8AC3E}">
        <p14:creationId xmlns:p14="http://schemas.microsoft.com/office/powerpoint/2010/main" val="326299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cs typeface="Calibri"/>
              </a:rPr>
              <a:t>Tracey Presenting</a:t>
            </a:r>
            <a:endParaRPr lang="en-US"/>
          </a:p>
        </p:txBody>
      </p:sp>
      <p:sp>
        <p:nvSpPr>
          <p:cNvPr id="4" name="Slide Number Placeholder 3"/>
          <p:cNvSpPr>
            <a:spLocks noGrp="1"/>
          </p:cNvSpPr>
          <p:nvPr>
            <p:ph type="sldNum" sz="quarter" idx="5"/>
          </p:nvPr>
        </p:nvSpPr>
        <p:spPr/>
        <p:txBody>
          <a:bodyPr/>
          <a:lstStyle/>
          <a:p>
            <a:fld id="{A3F55643-DE15-974B-A2C0-67BEA4897E84}" type="slidenum">
              <a:rPr lang="en-US" smtClean="0"/>
              <a:pPr/>
              <a:t>15</a:t>
            </a:fld>
            <a:endParaRPr lang="en-US"/>
          </a:p>
        </p:txBody>
      </p:sp>
    </p:spTree>
    <p:extLst>
      <p:ext uri="{BB962C8B-B14F-4D97-AF65-F5344CB8AC3E}">
        <p14:creationId xmlns:p14="http://schemas.microsoft.com/office/powerpoint/2010/main" val="2094433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Tracey Presenting</a:t>
            </a:r>
          </a:p>
          <a:p>
            <a:r>
              <a:rPr lang="en-US">
                <a:cs typeface="Calibri"/>
              </a:rPr>
              <a:t>Interested folks should reach out to ORSP directly</a:t>
            </a:r>
          </a:p>
        </p:txBody>
      </p:sp>
      <p:sp>
        <p:nvSpPr>
          <p:cNvPr id="4" name="Slide Number Placeholder 3"/>
          <p:cNvSpPr>
            <a:spLocks noGrp="1"/>
          </p:cNvSpPr>
          <p:nvPr>
            <p:ph type="sldNum" sz="quarter" idx="5"/>
          </p:nvPr>
        </p:nvSpPr>
        <p:spPr/>
        <p:txBody>
          <a:bodyPr/>
          <a:lstStyle/>
          <a:p>
            <a:fld id="{A3F55643-DE15-974B-A2C0-67BEA4897E84}" type="slidenum">
              <a:rPr lang="en-US" smtClean="0"/>
              <a:pPr/>
              <a:t>16</a:t>
            </a:fld>
            <a:endParaRPr lang="en-US"/>
          </a:p>
        </p:txBody>
      </p:sp>
    </p:spTree>
    <p:extLst>
      <p:ext uri="{BB962C8B-B14F-4D97-AF65-F5344CB8AC3E}">
        <p14:creationId xmlns:p14="http://schemas.microsoft.com/office/powerpoint/2010/main" val="427986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Tracey Presenting</a:t>
            </a:r>
          </a:p>
          <a:p>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17</a:t>
            </a:fld>
            <a:endParaRPr lang="en-US"/>
          </a:p>
        </p:txBody>
      </p:sp>
    </p:spTree>
    <p:extLst>
      <p:ext uri="{BB962C8B-B14F-4D97-AF65-F5344CB8AC3E}">
        <p14:creationId xmlns:p14="http://schemas.microsoft.com/office/powerpoint/2010/main" val="387871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Tracey Presenting</a:t>
            </a:r>
          </a:p>
          <a:p>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18</a:t>
            </a:fld>
            <a:endParaRPr lang="en-US"/>
          </a:p>
        </p:txBody>
      </p:sp>
    </p:spTree>
    <p:extLst>
      <p:ext uri="{BB962C8B-B14F-4D97-AF65-F5344CB8AC3E}">
        <p14:creationId xmlns:p14="http://schemas.microsoft.com/office/powerpoint/2010/main" val="80707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Ginny Presenting</a:t>
            </a:r>
          </a:p>
          <a:p>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19</a:t>
            </a:fld>
            <a:endParaRPr lang="en-US"/>
          </a:p>
        </p:txBody>
      </p:sp>
    </p:spTree>
    <p:extLst>
      <p:ext uri="{BB962C8B-B14F-4D97-AF65-F5344CB8AC3E}">
        <p14:creationId xmlns:p14="http://schemas.microsoft.com/office/powerpoint/2010/main" val="399429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Tracey Presenting</a:t>
            </a:r>
          </a:p>
          <a:p>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20</a:t>
            </a:fld>
            <a:endParaRPr lang="en-US"/>
          </a:p>
        </p:txBody>
      </p:sp>
    </p:spTree>
    <p:extLst>
      <p:ext uri="{BB962C8B-B14F-4D97-AF65-F5344CB8AC3E}">
        <p14:creationId xmlns:p14="http://schemas.microsoft.com/office/powerpoint/2010/main" val="286104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cs typeface="Calibri"/>
              </a:rPr>
              <a:t>Matt presenting</a:t>
            </a:r>
            <a:endParaRPr lang="en-US"/>
          </a:p>
        </p:txBody>
      </p:sp>
      <p:sp>
        <p:nvSpPr>
          <p:cNvPr id="4" name="Slide Number Placeholder 3"/>
          <p:cNvSpPr>
            <a:spLocks noGrp="1"/>
          </p:cNvSpPr>
          <p:nvPr>
            <p:ph type="sldNum" sz="quarter" idx="5"/>
          </p:nvPr>
        </p:nvSpPr>
        <p:spPr/>
        <p:txBody>
          <a:bodyPr/>
          <a:lstStyle/>
          <a:p>
            <a:fld id="{A3F55643-DE15-974B-A2C0-67BEA4897E84}" type="slidenum">
              <a:rPr lang="en-US" smtClean="0"/>
              <a:pPr/>
              <a:t>3</a:t>
            </a:fld>
            <a:endParaRPr lang="en-US"/>
          </a:p>
        </p:txBody>
      </p:sp>
    </p:spTree>
    <p:extLst>
      <p:ext uri="{BB962C8B-B14F-4D97-AF65-F5344CB8AC3E}">
        <p14:creationId xmlns:p14="http://schemas.microsoft.com/office/powerpoint/2010/main" val="359387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Matt presenting</a:t>
            </a:r>
          </a:p>
        </p:txBody>
      </p:sp>
      <p:sp>
        <p:nvSpPr>
          <p:cNvPr id="4" name="Slide Number Placeholder 3"/>
          <p:cNvSpPr>
            <a:spLocks noGrp="1"/>
          </p:cNvSpPr>
          <p:nvPr>
            <p:ph type="sldNum" sz="quarter" idx="5"/>
          </p:nvPr>
        </p:nvSpPr>
        <p:spPr/>
        <p:txBody>
          <a:bodyPr/>
          <a:lstStyle/>
          <a:p>
            <a:fld id="{A3F55643-DE15-974B-A2C0-67BEA4897E84}" type="slidenum">
              <a:rPr lang="en-US" smtClean="0"/>
              <a:pPr/>
              <a:t>4</a:t>
            </a:fld>
            <a:endParaRPr lang="en-US"/>
          </a:p>
        </p:txBody>
      </p:sp>
    </p:spTree>
    <p:extLst>
      <p:ext uri="{BB962C8B-B14F-4D97-AF65-F5344CB8AC3E}">
        <p14:creationId xmlns:p14="http://schemas.microsoft.com/office/powerpoint/2010/main" val="73648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Matt presenting</a:t>
            </a:r>
          </a:p>
        </p:txBody>
      </p:sp>
      <p:sp>
        <p:nvSpPr>
          <p:cNvPr id="4" name="Slide Number Placeholder 3"/>
          <p:cNvSpPr>
            <a:spLocks noGrp="1"/>
          </p:cNvSpPr>
          <p:nvPr>
            <p:ph type="sldNum" sz="quarter" idx="5"/>
          </p:nvPr>
        </p:nvSpPr>
        <p:spPr/>
        <p:txBody>
          <a:bodyPr/>
          <a:lstStyle/>
          <a:p>
            <a:fld id="{A3F55643-DE15-974B-A2C0-67BEA4897E84}" type="slidenum">
              <a:rPr lang="en-US" smtClean="0"/>
              <a:pPr/>
              <a:t>5</a:t>
            </a:fld>
            <a:endParaRPr lang="en-US"/>
          </a:p>
        </p:txBody>
      </p:sp>
    </p:spTree>
    <p:extLst>
      <p:ext uri="{BB962C8B-B14F-4D97-AF65-F5344CB8AC3E}">
        <p14:creationId xmlns:p14="http://schemas.microsoft.com/office/powerpoint/2010/main" val="126472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ea typeface="Calibri"/>
                <a:cs typeface="Calibri"/>
              </a:rPr>
              <a:t>Shala presenting</a:t>
            </a:r>
          </a:p>
          <a:p>
            <a:r>
              <a:rPr lang="en-US"/>
              <a:t>These are the roles that exist in Kuali PD and the tasks those roles are responsible for within the system</a:t>
            </a:r>
            <a:endParaRPr lang="en-US">
              <a:cs typeface="Calibri"/>
            </a:endParaRPr>
          </a:p>
          <a:p>
            <a:r>
              <a:rPr lang="en-US"/>
              <a:t>Aggregators – these are the users who are setup to enter proposals for each unit, usually a Business Manager or Grant Administrator </a:t>
            </a:r>
            <a:endParaRPr lang="en-US">
              <a:cs typeface="Calibri"/>
            </a:endParaRPr>
          </a:p>
          <a:p>
            <a:r>
              <a:rPr lang="en-US"/>
              <a:t>PI/CPI - review and approve including attestations for their certifications similar to what you see on the PRF, PIs have ability to initiate proposals as well</a:t>
            </a:r>
            <a:endParaRPr lang="en-US">
              <a:cs typeface="Calibri"/>
            </a:endParaRPr>
          </a:p>
          <a:p>
            <a:r>
              <a:rPr lang="en-US"/>
              <a:t>Approvers – once PI/CPI approve, the proposal would move along the workflow</a:t>
            </a:r>
            <a:endParaRPr lang="en-US">
              <a:cs typeface="Calibri"/>
            </a:endParaRPr>
          </a:p>
          <a:p>
            <a:r>
              <a:rPr lang="en-US"/>
              <a:t>ORSP </a:t>
            </a:r>
            <a:r>
              <a:rPr lang="en-US" err="1"/>
              <a:t>Preaward</a:t>
            </a:r>
            <a:r>
              <a:rPr lang="en-US"/>
              <a:t> – review and approve, then submit to sponsor also moving the proposal along in the system</a:t>
            </a:r>
            <a:endParaRPr lang="en-US">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6</a:t>
            </a:fld>
            <a:endParaRPr lang="en-US"/>
          </a:p>
        </p:txBody>
      </p:sp>
    </p:spTree>
    <p:extLst>
      <p:ext uri="{BB962C8B-B14F-4D97-AF65-F5344CB8AC3E}">
        <p14:creationId xmlns:p14="http://schemas.microsoft.com/office/powerpoint/2010/main" val="38676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ea typeface="Calibri"/>
                <a:cs typeface="Calibri"/>
              </a:rPr>
              <a:t>Ginny presenting</a:t>
            </a:r>
          </a:p>
          <a:p>
            <a:r>
              <a:rPr lang="en-US"/>
              <a:t>Because everyone learns differently we are offering a variety of training options</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3F55643-DE15-974B-A2C0-67BEA4897E84}" type="slidenum">
              <a:rPr lang="en-US" smtClean="0"/>
              <a:pPr/>
              <a:t>7</a:t>
            </a:fld>
            <a:endParaRPr lang="en-US"/>
          </a:p>
        </p:txBody>
      </p:sp>
    </p:spTree>
    <p:extLst>
      <p:ext uri="{BB962C8B-B14F-4D97-AF65-F5344CB8AC3E}">
        <p14:creationId xmlns:p14="http://schemas.microsoft.com/office/powerpoint/2010/main" val="74244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Ginny presenting</a:t>
            </a:r>
          </a:p>
          <a:p>
            <a:r>
              <a:rPr lang="en-US">
                <a:cs typeface="Calibri"/>
              </a:rPr>
              <a:t>PRF, FCOI, and working on replacing the co-PI MOU</a:t>
            </a:r>
          </a:p>
        </p:txBody>
      </p:sp>
      <p:sp>
        <p:nvSpPr>
          <p:cNvPr id="4" name="Slide Number Placeholder 3"/>
          <p:cNvSpPr>
            <a:spLocks noGrp="1"/>
          </p:cNvSpPr>
          <p:nvPr>
            <p:ph type="sldNum" sz="quarter" idx="5"/>
          </p:nvPr>
        </p:nvSpPr>
        <p:spPr/>
        <p:txBody>
          <a:bodyPr/>
          <a:lstStyle/>
          <a:p>
            <a:fld id="{A3F55643-DE15-974B-A2C0-67BEA4897E84}" type="slidenum">
              <a:rPr lang="en-US" smtClean="0"/>
              <a:pPr/>
              <a:t>8</a:t>
            </a:fld>
            <a:endParaRPr lang="en-US"/>
          </a:p>
        </p:txBody>
      </p:sp>
    </p:spTree>
    <p:extLst>
      <p:ext uri="{BB962C8B-B14F-4D97-AF65-F5344CB8AC3E}">
        <p14:creationId xmlns:p14="http://schemas.microsoft.com/office/powerpoint/2010/main" val="414391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Ginny presenting</a:t>
            </a:r>
          </a:p>
        </p:txBody>
      </p:sp>
      <p:sp>
        <p:nvSpPr>
          <p:cNvPr id="4" name="Slide Number Placeholder 3"/>
          <p:cNvSpPr>
            <a:spLocks noGrp="1"/>
          </p:cNvSpPr>
          <p:nvPr>
            <p:ph type="sldNum" sz="quarter" idx="5"/>
          </p:nvPr>
        </p:nvSpPr>
        <p:spPr/>
        <p:txBody>
          <a:bodyPr/>
          <a:lstStyle/>
          <a:p>
            <a:fld id="{A3F55643-DE15-974B-A2C0-67BEA4897E84}" type="slidenum">
              <a:rPr lang="en-US" smtClean="0"/>
              <a:pPr/>
              <a:t>9</a:t>
            </a:fld>
            <a:endParaRPr lang="en-US"/>
          </a:p>
        </p:txBody>
      </p:sp>
    </p:spTree>
    <p:extLst>
      <p:ext uri="{BB962C8B-B14F-4D97-AF65-F5344CB8AC3E}">
        <p14:creationId xmlns:p14="http://schemas.microsoft.com/office/powerpoint/2010/main" val="364972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Ginny presenting – Going to Sandbox to demo entering a proposal </a:t>
            </a:r>
          </a:p>
          <a:p>
            <a:r>
              <a:rPr lang="en-US"/>
              <a:t>Impersonate Caitlin (ICI) </a:t>
            </a:r>
          </a:p>
          <a:p>
            <a:r>
              <a:rPr lang="en-US">
                <a:cs typeface="Calibri"/>
              </a:rPr>
              <a:t>Last Grant Forum we gave you all a walk through presentation style using slides with screenshots, this time we're going into the Sandbox (Kuali test) environment for a live demo</a:t>
            </a:r>
          </a:p>
        </p:txBody>
      </p:sp>
      <p:sp>
        <p:nvSpPr>
          <p:cNvPr id="4" name="Slide Number Placeholder 3"/>
          <p:cNvSpPr>
            <a:spLocks noGrp="1"/>
          </p:cNvSpPr>
          <p:nvPr>
            <p:ph type="sldNum" sz="quarter" idx="5"/>
          </p:nvPr>
        </p:nvSpPr>
        <p:spPr/>
        <p:txBody>
          <a:bodyPr/>
          <a:lstStyle/>
          <a:p>
            <a:fld id="{A3F55643-DE15-974B-A2C0-67BEA4897E84}" type="slidenum">
              <a:rPr lang="en-US" smtClean="0"/>
              <a:pPr/>
              <a:t>10</a:t>
            </a:fld>
            <a:endParaRPr lang="en-US"/>
          </a:p>
        </p:txBody>
      </p:sp>
    </p:spTree>
    <p:extLst>
      <p:ext uri="{BB962C8B-B14F-4D97-AF65-F5344CB8AC3E}">
        <p14:creationId xmlns:p14="http://schemas.microsoft.com/office/powerpoint/2010/main" val="420341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92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97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941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5A8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2A7DE-F1F4-C418-0C48-495FBF7A8011}"/>
              </a:ext>
            </a:extLst>
          </p:cNvPr>
          <p:cNvPicPr>
            <a:picLocks noChangeAspect="1"/>
          </p:cNvPicPr>
          <p:nvPr userDrawn="1"/>
        </p:nvPicPr>
        <p:blipFill>
          <a:blip r:embed="rId2"/>
          <a:stretch>
            <a:fillRect/>
          </a:stretch>
        </p:blipFill>
        <p:spPr>
          <a:xfrm>
            <a:off x="10640077" y="5900325"/>
            <a:ext cx="1235671" cy="588965"/>
          </a:xfrm>
          <a:prstGeom prst="rect">
            <a:avLst/>
          </a:prstGeom>
        </p:spPr>
      </p:pic>
      <p:sp>
        <p:nvSpPr>
          <p:cNvPr id="11" name="Flowchart: Delay 10">
            <a:extLst>
              <a:ext uri="{FF2B5EF4-FFF2-40B4-BE49-F238E27FC236}">
                <a16:creationId xmlns:a16="http://schemas.microsoft.com/office/drawing/2014/main" id="{B7799157-6980-5486-C5C6-A2BF1FEF8BBA}"/>
              </a:ext>
            </a:extLst>
          </p:cNvPr>
          <p:cNvSpPr/>
          <p:nvPr userDrawn="1"/>
        </p:nvSpPr>
        <p:spPr>
          <a:xfrm>
            <a:off x="0" y="0"/>
            <a:ext cx="12190435" cy="6868274"/>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888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496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242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51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778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6790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33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774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86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99683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nsfpolicyoutreach.com/" TargetMode="External"/><Relationship Id="rId3" Type="http://schemas.openxmlformats.org/officeDocument/2006/relationships/image" Target="../media/image6.png"/><Relationship Id="rId7" Type="http://schemas.openxmlformats.org/officeDocument/2006/relationships/hyperlink" Target="https://about.citiprogram.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primr.org/" TargetMode="External"/><Relationship Id="rId5" Type="http://schemas.openxmlformats.org/officeDocument/2006/relationships/hyperlink" Target="https://www.srainternational.org/home" TargetMode="External"/><Relationship Id="rId4" Type="http://schemas.openxmlformats.org/officeDocument/2006/relationships/hyperlink" Target="https://www.ncura.edu/travelingworkshops/Home.aspx"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hyperlink" Target="https://nsfpolicyoutreach.com/agenda/" TargetMode="External"/><Relationship Id="rId4" Type="http://schemas.openxmlformats.org/officeDocument/2006/relationships/hyperlink" Target="https://nsfpolicyoutreach.com/" TargetMode="External"/><Relationship Id="rId9" Type="http://schemas.openxmlformats.org/officeDocument/2006/relationships/hyperlink" Target="https://nsfpolicyoutreach.com/fall-22-registratio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nam10.safelinks.protection.outlook.com/?url=https%3A%2F%2Fsrainternational.us8.list-manage.com%2Ftrack%2Fclick%3Fu%3Db4d088df8342e8ff542443e19%26id%3Dd903308cf9%26e%3D605c15dc3d&amp;data=05%7C01%7CTracey.Poston%40umb.edu%7C459ee2d823ef4a4667ed08daa15df39b%7Cb97188711ee94425953c1ace1373eb38%7C0%7C0%7C637999722138517342%7CUnknown%7CTWFpbGZsb3d8eyJWIjoiMC4wLjAwMDAiLCJQIjoiV2luMzIiLCJBTiI6Ik1haWwiLCJXVCI6Mn0%3D%7C3000%7C%7C%7C&amp;sdata=FOK9ZEZA4htiZLbUIeWsDqB2zzGyjPhBQNhinV648Sw%3D&amp;reserved=0" TargetMode="External"/><Relationship Id="rId3" Type="http://schemas.openxmlformats.org/officeDocument/2006/relationships/image" Target="../media/image2.png"/><Relationship Id="rId7" Type="http://schemas.openxmlformats.org/officeDocument/2006/relationships/hyperlink" Target="https://nam10.safelinks.protection.outlook.com/?url=https%3A%2F%2Fsrainternational.us8.list-manage.com%2Ftrack%2Fclick%3Fu%3Db4d088df8342e8ff542443e19%26id%3D5b12034f42%26e%3D605c15dc3d&amp;data=05%7C01%7CTracey.Poston%40umb.edu%7C459ee2d823ef4a4667ed08daa15df39b%7Cb97188711ee94425953c1ace1373eb38%7C0%7C0%7C637999722138517342%7CUnknown%7CTWFpbGZsb3d8eyJWIjoiMC4wLjAwMDAiLCJQIjoiV2luMzIiLCJBTiI6Ik1haWwiLCJXVCI6Mn0%3D%7C3000%7C%7C%7C&amp;sdata=FSuNKAYHjsD%2BfAMsbOJ42XQAcI1saXNR6%2FTQO1yQWvs%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nam10.safelinks.protection.outlook.com/?url=https%3A%2F%2Fsrainternational.us8.list-manage.com%2Ftrack%2Fclick%3Fu%3Db4d088df8342e8ff542443e19%26id%3D6f3101cccc%26e%3D605c15dc3d&amp;data=05%7C01%7CTracey.Poston%40umb.edu%7C459ee2d823ef4a4667ed08daa15df39b%7Cb97188711ee94425953c1ace1373eb38%7C0%7C0%7C637999722138517342%7CUnknown%7CTWFpbGZsb3d8eyJWIjoiMC4wLjAwMDAiLCJQIjoiV2luMzIiLCJBTiI6Ik1haWwiLCJXVCI6Mn0%3D%7C3000%7C%7C%7C&amp;sdata=UhY2v1xGdCxLXMt3EV1JXfTfmZxhHle0aOzfXRtIe74%3D&amp;reserved=0" TargetMode="External"/><Relationship Id="rId5" Type="http://schemas.openxmlformats.org/officeDocument/2006/relationships/hyperlink" Target="https://nam10.safelinks.protection.outlook.com/?url=https%3A%2F%2Fsrainternational.us8.list-manage.com%2Ftrack%2Fclick%3Fu%3Db4d088df8342e8ff542443e19%26id%3Dda33dec25e%26e%3D605c15dc3d&amp;data=05%7C01%7CTracey.Poston%40umb.edu%7C459ee2d823ef4a4667ed08daa15df39b%7Cb97188711ee94425953c1ace1373eb38%7C0%7C0%7C637999722138517342%7CUnknown%7CTWFpbGZsb3d8eyJWIjoiMC4wLjAwMDAiLCJQIjoiV2luMzIiLCJBTiI6Ik1haWwiLCJXVCI6Mn0%3D%7C3000%7C%7C%7C&amp;sdata=7ppSNKgbrHbYNcOZz5IZne3Yrnyi9easKP4r6pYT%2Fxk%3D&amp;reserved=0" TargetMode="External"/><Relationship Id="rId4" Type="http://schemas.openxmlformats.org/officeDocument/2006/relationships/hyperlink" Target="https://www.srainternational.org/home" TargetMode="Externa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https://www.ncura.edu/travelingworkshops/levelii.aspx" TargetMode="External"/><Relationship Id="rId13" Type="http://schemas.openxmlformats.org/officeDocument/2006/relationships/hyperlink" Target="https://www.ncura.edu/Education/MeetingsConferences/EventInfo.aspx?sessionaltcd=2022VIRCONTRACT2" TargetMode="External"/><Relationship Id="rId3" Type="http://schemas.openxmlformats.org/officeDocument/2006/relationships/image" Target="../media/image2.png"/><Relationship Id="rId7" Type="http://schemas.openxmlformats.org/officeDocument/2006/relationships/hyperlink" Target="https://www.ncura.edu/Education/MeetingsConferences/EventInfo.aspx?sessionaltcd=2022SAVFUND" TargetMode="External"/><Relationship Id="rId12" Type="http://schemas.openxmlformats.org/officeDocument/2006/relationships/hyperlink" Target="https://www.ncura.edu/travelingworkshops/Contracting.aspx"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ncura.edu/travelingworkshops/leveli.aspx" TargetMode="External"/><Relationship Id="rId11" Type="http://schemas.openxmlformats.org/officeDocument/2006/relationships/hyperlink" Target="https://www.ncura.edu/Education/MeetingsConferences/EventInfo.aspx?sessionaltcd=2022SAVdra" TargetMode="External"/><Relationship Id="rId5" Type="http://schemas.openxmlformats.org/officeDocument/2006/relationships/hyperlink" Target="https://www.ncura.edu/travelingworkshops/LevelI.aspx" TargetMode="External"/><Relationship Id="rId10" Type="http://schemas.openxmlformats.org/officeDocument/2006/relationships/hyperlink" Target="https://www.ncura.edu/travelingworkshops/dra.aspx" TargetMode="External"/><Relationship Id="rId4" Type="http://schemas.openxmlformats.org/officeDocument/2006/relationships/image" Target="../media/image12.png"/><Relationship Id="rId9" Type="http://schemas.openxmlformats.org/officeDocument/2006/relationships/hyperlink" Target="https://www.ncura.edu/Education/MeetingsConferences/EventInfo.aspx?sessionaltcd=2022SAVspai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primr.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odcasts.apple.com/us/podcast/on-campus-with-citi-program/id1605793859"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about.citiprogram.org/series/human-subjects-research-hsr/?gclid=EAIaIQobChMIiKOs1Nvq-gIVRYdbCh1pAAmZEAAYASAAEgJWdfD_Bw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umb.edu/orsp/grantforu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mailto:Serena.Wang@umb.edu" TargetMode="External"/><Relationship Id="rId3" Type="http://schemas.openxmlformats.org/officeDocument/2006/relationships/hyperlink" Target="mailto:Matthew.Meyer@umb.edu" TargetMode="External"/><Relationship Id="rId7" Type="http://schemas.openxmlformats.org/officeDocument/2006/relationships/hyperlink" Target="mailto:Virginia.Maki@umb.edu"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mailto:Tracey.Poston@umb.edu" TargetMode="External"/><Relationship Id="rId5" Type="http://schemas.openxmlformats.org/officeDocument/2006/relationships/hyperlink" Target="mailto:Rebecca.Hanson@umb.edu" TargetMode="External"/><Relationship Id="rId4" Type="http://schemas.openxmlformats.org/officeDocument/2006/relationships/hyperlink" Target="mailto:Shala.Bonyun@umb.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2"/>
          <a:stretch>
            <a:fillRect/>
          </a:stretch>
        </p:blipFill>
        <p:spPr>
          <a:xfrm>
            <a:off x="1951053" y="6140538"/>
            <a:ext cx="4745388" cy="514684"/>
          </a:xfrm>
          <a:prstGeom prst="rect">
            <a:avLst/>
          </a:prstGeom>
        </p:spPr>
      </p:pic>
      <p:grpSp>
        <p:nvGrpSpPr>
          <p:cNvPr id="4" name="Group 3">
            <a:extLst>
              <a:ext uri="{FF2B5EF4-FFF2-40B4-BE49-F238E27FC236}">
                <a16:creationId xmlns:a16="http://schemas.microsoft.com/office/drawing/2014/main" id="{55F93815-1743-449E-2A16-56AAF9DC242C}"/>
              </a:ext>
            </a:extLst>
          </p:cNvPr>
          <p:cNvGrpSpPr/>
          <p:nvPr/>
        </p:nvGrpSpPr>
        <p:grpSpPr>
          <a:xfrm>
            <a:off x="922965" y="1204288"/>
            <a:ext cx="6924010" cy="3611792"/>
            <a:chOff x="1949417" y="987748"/>
            <a:chExt cx="6924010" cy="3611792"/>
          </a:xfrm>
        </p:grpSpPr>
        <p:sp>
          <p:nvSpPr>
            <p:cNvPr id="2" name="TextBox 1">
              <a:extLst>
                <a:ext uri="{FF2B5EF4-FFF2-40B4-BE49-F238E27FC236}">
                  <a16:creationId xmlns:a16="http://schemas.microsoft.com/office/drawing/2014/main" id="{72E772F4-D594-FF23-696A-34E12FBBDA9D}"/>
                </a:ext>
              </a:extLst>
            </p:cNvPr>
            <p:cNvSpPr txBox="1"/>
            <p:nvPr/>
          </p:nvSpPr>
          <p:spPr>
            <a:xfrm>
              <a:off x="1949417" y="987748"/>
              <a:ext cx="692401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005A8B"/>
                  </a:solidFill>
                  <a:latin typeface="Calibri"/>
                  <a:cs typeface="Arial"/>
                </a:rPr>
                <a:t>Office of Research and Sponsored Programs</a:t>
              </a:r>
              <a:br>
                <a:rPr lang="en-US" sz="2800" b="1">
                  <a:latin typeface="Calibri"/>
                  <a:cs typeface="Arial"/>
                </a:rPr>
              </a:br>
              <a:endParaRPr lang="en-US" sz="2800" b="1">
                <a:solidFill>
                  <a:srgbClr val="005A8B"/>
                </a:solidFill>
                <a:latin typeface="Calibri"/>
                <a:cs typeface="Arial"/>
              </a:endParaRPr>
            </a:p>
            <a:p>
              <a:pPr algn="ctr"/>
              <a:br>
                <a:rPr lang="en-US" sz="2800" b="1">
                  <a:latin typeface="Calibri"/>
                  <a:cs typeface="Arial"/>
                </a:rPr>
              </a:br>
              <a:r>
                <a:rPr lang="en-US" sz="2800" b="1">
                  <a:solidFill>
                    <a:srgbClr val="005A8B"/>
                  </a:solidFill>
                  <a:latin typeface="Calibri"/>
                  <a:cs typeface="Arial"/>
                </a:rPr>
                <a:t>GRANT Forum</a:t>
              </a:r>
              <a:br>
                <a:rPr lang="en-US" sz="2800" b="1">
                  <a:latin typeface="Calibri"/>
                  <a:cs typeface="Arial"/>
                </a:rPr>
              </a:br>
              <a:r>
                <a:rPr lang="en-US" sz="2800" b="1">
                  <a:solidFill>
                    <a:srgbClr val="005A8B"/>
                  </a:solidFill>
                  <a:latin typeface="Calibri"/>
                  <a:cs typeface="Arial"/>
                </a:rPr>
                <a:t>Grant Research Administrators’ Network Team</a:t>
              </a:r>
              <a:endParaRPr lang="en-US" sz="2800">
                <a:solidFill>
                  <a:srgbClr val="005A8B"/>
                </a:solidFill>
                <a:latin typeface="Calibri"/>
                <a:ea typeface="+mn-lt"/>
                <a:cs typeface="+mn-lt"/>
              </a:endParaRPr>
            </a:p>
            <a:p>
              <a:pPr algn="ctr"/>
              <a:endParaRPr lang="en-US" sz="2800">
                <a:solidFill>
                  <a:srgbClr val="005A8B"/>
                </a:solidFill>
                <a:ea typeface="Calibri"/>
                <a:cs typeface="Calibri" panose="020F0502020204030204"/>
              </a:endParaRPr>
            </a:p>
          </p:txBody>
        </p:sp>
        <p:sp>
          <p:nvSpPr>
            <p:cNvPr id="3" name="TextBox 2">
              <a:extLst>
                <a:ext uri="{FF2B5EF4-FFF2-40B4-BE49-F238E27FC236}">
                  <a16:creationId xmlns:a16="http://schemas.microsoft.com/office/drawing/2014/main" id="{EAD6EAF0-39AD-066B-318E-CEC089A8F033}"/>
                </a:ext>
              </a:extLst>
            </p:cNvPr>
            <p:cNvSpPr txBox="1"/>
            <p:nvPr/>
          </p:nvSpPr>
          <p:spPr>
            <a:xfrm>
              <a:off x="4036003" y="413787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05A8B"/>
                  </a:solidFill>
                  <a:latin typeface="Calibri"/>
                  <a:cs typeface="Arial"/>
                </a:rPr>
                <a:t>October 19, 2022</a:t>
              </a:r>
            </a:p>
          </p:txBody>
        </p:sp>
      </p:grpSp>
    </p:spTree>
    <p:extLst>
      <p:ext uri="{BB962C8B-B14F-4D97-AF65-F5344CB8AC3E}">
        <p14:creationId xmlns:p14="http://schemas.microsoft.com/office/powerpoint/2010/main" val="102605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123738" y="725650"/>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None/>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6AE39B38-8A3E-A89A-5236-04CABF46370C}"/>
              </a:ext>
            </a:extLst>
          </p:cNvPr>
          <p:cNvSpPr txBox="1"/>
          <p:nvPr/>
        </p:nvSpPr>
        <p:spPr>
          <a:xfrm>
            <a:off x="740405" y="329297"/>
            <a:ext cx="41173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5A8B"/>
                </a:solidFill>
                <a:cs typeface="Calibri"/>
              </a:rPr>
              <a:t>2. Kuali Demo  </a:t>
            </a:r>
            <a:endParaRPr lang="en-US" sz="2800"/>
          </a:p>
        </p:txBody>
      </p:sp>
      <p:grpSp>
        <p:nvGrpSpPr>
          <p:cNvPr id="3" name="Group 2">
            <a:extLst>
              <a:ext uri="{FF2B5EF4-FFF2-40B4-BE49-F238E27FC236}">
                <a16:creationId xmlns:a16="http://schemas.microsoft.com/office/drawing/2014/main" id="{F0795094-2D36-B76F-5EFB-FF72D76200FE}"/>
              </a:ext>
            </a:extLst>
          </p:cNvPr>
          <p:cNvGrpSpPr/>
          <p:nvPr/>
        </p:nvGrpSpPr>
        <p:grpSpPr>
          <a:xfrm>
            <a:off x="2949000" y="2766997"/>
            <a:ext cx="4633965" cy="716991"/>
            <a:chOff x="2080674" y="3280904"/>
            <a:chExt cx="4181789" cy="557893"/>
          </a:xfrm>
        </p:grpSpPr>
        <p:pic>
          <p:nvPicPr>
            <p:cNvPr id="4" name="Picture 3">
              <a:extLst>
                <a:ext uri="{FF2B5EF4-FFF2-40B4-BE49-F238E27FC236}">
                  <a16:creationId xmlns:a16="http://schemas.microsoft.com/office/drawing/2014/main" id="{9F90FC17-C279-2C79-1023-D6FA1BE4C6B2}"/>
                </a:ext>
              </a:extLst>
            </p:cNvPr>
            <p:cNvPicPr>
              <a:picLocks noChangeAspect="1"/>
            </p:cNvPicPr>
            <p:nvPr/>
          </p:nvPicPr>
          <p:blipFill>
            <a:blip r:embed="rId4"/>
            <a:stretch>
              <a:fillRect/>
            </a:stretch>
          </p:blipFill>
          <p:spPr>
            <a:xfrm>
              <a:off x="3609908" y="3281427"/>
              <a:ext cx="2652555" cy="540098"/>
            </a:xfrm>
            <a:prstGeom prst="rect">
              <a:avLst/>
            </a:prstGeom>
          </p:spPr>
        </p:pic>
        <p:pic>
          <p:nvPicPr>
            <p:cNvPr id="6" name="Picture 5" descr="A picture containing text, clipart, vector graphics&#10;&#10;Description automatically generated">
              <a:extLst>
                <a:ext uri="{FF2B5EF4-FFF2-40B4-BE49-F238E27FC236}">
                  <a16:creationId xmlns:a16="http://schemas.microsoft.com/office/drawing/2014/main" id="{037115C6-616E-8DF1-EB67-E014CCB7057C}"/>
                </a:ext>
              </a:extLst>
            </p:cNvPr>
            <p:cNvPicPr>
              <a:picLocks noChangeAspect="1"/>
            </p:cNvPicPr>
            <p:nvPr/>
          </p:nvPicPr>
          <p:blipFill>
            <a:blip r:embed="rId5"/>
            <a:stretch>
              <a:fillRect/>
            </a:stretch>
          </p:blipFill>
          <p:spPr>
            <a:xfrm>
              <a:off x="2080674" y="3280904"/>
              <a:ext cx="1423726" cy="557893"/>
            </a:xfrm>
            <a:prstGeom prst="rect">
              <a:avLst/>
            </a:prstGeom>
          </p:spPr>
        </p:pic>
      </p:grpSp>
      <p:grpSp>
        <p:nvGrpSpPr>
          <p:cNvPr id="11" name="Group 10">
            <a:extLst>
              <a:ext uri="{FF2B5EF4-FFF2-40B4-BE49-F238E27FC236}">
                <a16:creationId xmlns:a16="http://schemas.microsoft.com/office/drawing/2014/main" id="{A1DD8FCF-69E7-7FD7-E0EA-4B6F02D830DA}"/>
              </a:ext>
            </a:extLst>
          </p:cNvPr>
          <p:cNvGrpSpPr/>
          <p:nvPr/>
        </p:nvGrpSpPr>
        <p:grpSpPr>
          <a:xfrm>
            <a:off x="1347501" y="1764705"/>
            <a:ext cx="8891239" cy="2757359"/>
            <a:chOff x="2178994" y="1509980"/>
            <a:chExt cx="8891239" cy="2757359"/>
          </a:xfrm>
        </p:grpSpPr>
        <p:sp>
          <p:nvSpPr>
            <p:cNvPr id="9" name="TextBox 1">
              <a:extLst>
                <a:ext uri="{FF2B5EF4-FFF2-40B4-BE49-F238E27FC236}">
                  <a16:creationId xmlns:a16="http://schemas.microsoft.com/office/drawing/2014/main" id="{55CE42C0-DB54-777A-B4B9-86BBD74D7F3B}"/>
                </a:ext>
              </a:extLst>
            </p:cNvPr>
            <p:cNvSpPr txBox="1"/>
            <p:nvPr/>
          </p:nvSpPr>
          <p:spPr>
            <a:xfrm>
              <a:off x="3437179" y="1509980"/>
              <a:ext cx="763305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005A8B"/>
                  </a:solidFill>
                  <a:cs typeface="Calibri" panose="020F0502020204030204"/>
                </a:rPr>
                <a:t>Demo of Kuali Proposal Development</a:t>
              </a:r>
            </a:p>
          </p:txBody>
        </p:sp>
        <p:sp>
          <p:nvSpPr>
            <p:cNvPr id="10" name="TextBox 1">
              <a:extLst>
                <a:ext uri="{FF2B5EF4-FFF2-40B4-BE49-F238E27FC236}">
                  <a16:creationId xmlns:a16="http://schemas.microsoft.com/office/drawing/2014/main" id="{5715C2BC-B933-2FDC-5965-B522AD58003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Tree>
    <p:extLst>
      <p:ext uri="{BB962C8B-B14F-4D97-AF65-F5344CB8AC3E}">
        <p14:creationId xmlns:p14="http://schemas.microsoft.com/office/powerpoint/2010/main" val="142417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753255" y="336491"/>
            <a:ext cx="47163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5A8B"/>
                </a:solidFill>
                <a:cs typeface="Calibri"/>
              </a:rPr>
              <a:t>3. Effort Certification - ECC</a:t>
            </a:r>
            <a:endParaRPr lang="en-US" sz="2400">
              <a:cs typeface="Calibri"/>
            </a:endParaRPr>
          </a:p>
        </p:txBody>
      </p:sp>
      <p:grpSp>
        <p:nvGrpSpPr>
          <p:cNvPr id="9" name="Group 8">
            <a:extLst>
              <a:ext uri="{FF2B5EF4-FFF2-40B4-BE49-F238E27FC236}">
                <a16:creationId xmlns:a16="http://schemas.microsoft.com/office/drawing/2014/main" id="{67374A8A-E3E1-54AB-AFC1-B08BD6A974A7}"/>
              </a:ext>
            </a:extLst>
          </p:cNvPr>
          <p:cNvGrpSpPr/>
          <p:nvPr/>
        </p:nvGrpSpPr>
        <p:grpSpPr>
          <a:xfrm>
            <a:off x="1058621" y="934050"/>
            <a:ext cx="8081903" cy="4383261"/>
            <a:chOff x="2095485" y="934050"/>
            <a:chExt cx="8081903" cy="4383261"/>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990541"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solidFill>
                    <a:srgbClr val="005A8B"/>
                  </a:solidFill>
                  <a:cs typeface="Calibri"/>
                </a:rPr>
                <a:t>Certification Schedule</a:t>
              </a:r>
              <a:r>
                <a:rPr lang="en-US">
                  <a:solidFill>
                    <a:srgbClr val="005A8B"/>
                  </a:solidFill>
                  <a:cs typeface="Calibri"/>
                </a:rPr>
                <a:t> for Academic Year 2021 - 2022</a:t>
              </a:r>
              <a:endParaRPr lang="en-US" sz="1800"/>
            </a:p>
            <a:p>
              <a:pPr marL="285750" indent="-285750">
                <a:buFont typeface="Arial"/>
                <a:buChar char="•"/>
              </a:pPr>
              <a:r>
                <a:rPr lang="en-US">
                  <a:solidFill>
                    <a:srgbClr val="005A8B"/>
                  </a:solidFill>
                  <a:cs typeface="Calibri"/>
                </a:rPr>
                <a:t>Certifying </a:t>
              </a:r>
              <a:r>
                <a:rPr lang="en-US">
                  <a:solidFill>
                    <a:srgbClr val="005A8B"/>
                  </a:solidFill>
                  <a:ea typeface="+mn-lt"/>
                  <a:cs typeface="+mn-lt"/>
                </a:rPr>
                <a:t>for September 1, 2021 through August 31, 2022</a:t>
              </a:r>
              <a:endParaRPr lang="en-US">
                <a:solidFill>
                  <a:srgbClr val="005A8B"/>
                </a:solidFill>
                <a:cs typeface="Calibri"/>
              </a:endParaRPr>
            </a:p>
            <a:p>
              <a:pPr marL="285750" indent="-285750">
                <a:buFont typeface="Arial"/>
                <a:buChar char="•"/>
              </a:pPr>
              <a:r>
                <a:rPr lang="en-US">
                  <a:solidFill>
                    <a:srgbClr val="005A8B"/>
                  </a:solidFill>
                  <a:cs typeface="Calibri"/>
                </a:rPr>
                <a:t>Period Opens November 21, 2022</a:t>
              </a:r>
              <a:endParaRPr lang="en-US" sz="1800">
                <a:solidFill>
                  <a:srgbClr val="000000"/>
                </a:solidFill>
                <a:cs typeface="Calibri"/>
              </a:endParaRPr>
            </a:p>
            <a:p>
              <a:pPr marL="285750" indent="-285750">
                <a:buFont typeface="Arial"/>
                <a:buChar char="•"/>
              </a:pPr>
              <a:endParaRPr lang="en-US">
                <a:solidFill>
                  <a:srgbClr val="005A8B"/>
                </a:solidFill>
                <a:cs typeface="Calibri"/>
              </a:endParaRPr>
            </a:p>
          </p:txBody>
        </p:sp>
        <p:sp>
          <p:nvSpPr>
            <p:cNvPr id="6" name="TextBox 1">
              <a:extLst>
                <a:ext uri="{FF2B5EF4-FFF2-40B4-BE49-F238E27FC236}">
                  <a16:creationId xmlns:a16="http://schemas.microsoft.com/office/drawing/2014/main" id="{D0663B38-C5D8-6A52-EA9D-DDDE16071312}"/>
                </a:ext>
              </a:extLst>
            </p:cNvPr>
            <p:cNvSpPr txBox="1"/>
            <p:nvPr/>
          </p:nvSpPr>
          <p:spPr>
            <a:xfrm>
              <a:off x="2178992" y="3345309"/>
              <a:ext cx="7998396"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5A8B"/>
                  </a:solidFill>
                  <a:cs typeface="Calibri"/>
                </a:rPr>
                <a:t>Effort Coordinator (EC) Training</a:t>
              </a:r>
              <a:endParaRPr lang="en-US" sz="1800"/>
            </a:p>
            <a:p>
              <a:pPr marL="285750" indent="-285750">
                <a:buFont typeface="Arial"/>
                <a:buChar char="•"/>
              </a:pPr>
              <a:r>
                <a:rPr lang="en-US">
                  <a:solidFill>
                    <a:srgbClr val="005A8B"/>
                  </a:solidFill>
                  <a:cs typeface="Calibri"/>
                </a:rPr>
                <a:t>Two training sessions scheduled for October</a:t>
              </a:r>
            </a:p>
            <a:p>
              <a:pPr marL="742950" lvl="1" indent="-285750">
                <a:buFont typeface="Arial"/>
                <a:buChar char="•"/>
              </a:pPr>
              <a:r>
                <a:rPr lang="en-US">
                  <a:solidFill>
                    <a:srgbClr val="005A8B"/>
                  </a:solidFill>
                  <a:cs typeface="Calibri"/>
                </a:rPr>
                <a:t>Thursday, October 20, 3:30 – 4:30</a:t>
              </a:r>
            </a:p>
            <a:p>
              <a:pPr marL="742950" lvl="1" indent="-285750">
                <a:buFont typeface="Arial"/>
                <a:buChar char="•"/>
              </a:pPr>
              <a:r>
                <a:rPr lang="en-US">
                  <a:solidFill>
                    <a:srgbClr val="005A8B"/>
                  </a:solidFill>
                  <a:cs typeface="Calibri"/>
                </a:rPr>
                <a:t>Wednesday, October 26, 2:00 – 3:00</a:t>
              </a:r>
            </a:p>
          </p:txBody>
        </p:sp>
        <p:sp>
          <p:nvSpPr>
            <p:cNvPr id="8" name="TextBox 1">
              <a:extLst>
                <a:ext uri="{FF2B5EF4-FFF2-40B4-BE49-F238E27FC236}">
                  <a16:creationId xmlns:a16="http://schemas.microsoft.com/office/drawing/2014/main" id="{8CD01602-D4F8-A4C5-2EDB-69F1D0DC728A}"/>
                </a:ext>
              </a:extLst>
            </p:cNvPr>
            <p:cNvSpPr txBox="1"/>
            <p:nvPr/>
          </p:nvSpPr>
          <p:spPr>
            <a:xfrm>
              <a:off x="2095485" y="4670980"/>
              <a:ext cx="799839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005A8B"/>
                  </a:solidFill>
                  <a:cs typeface="Calibri"/>
                </a:rPr>
                <a:t>Make sure</a:t>
              </a:r>
              <a:r>
                <a:rPr lang="en-US" sz="1800" b="1">
                  <a:solidFill>
                    <a:srgbClr val="005A8B"/>
                  </a:solidFill>
                  <a:cs typeface="Calibri"/>
                </a:rPr>
                <a:t> to review all payroll applied to sponsored projects and make any adjustments that might be needed!</a:t>
              </a:r>
              <a:endParaRPr lang="en-US" sz="1800" b="1">
                <a:cs typeface="Calibri" panose="020F0502020204030204"/>
              </a:endParaRPr>
            </a:p>
          </p:txBody>
        </p:sp>
      </p:grpSp>
      <p:pic>
        <p:nvPicPr>
          <p:cNvPr id="12" name="Picture 9" descr="Graphical user interface&#10;&#10;Description automatically generated">
            <a:extLst>
              <a:ext uri="{FF2B5EF4-FFF2-40B4-BE49-F238E27FC236}">
                <a16:creationId xmlns:a16="http://schemas.microsoft.com/office/drawing/2014/main" id="{5B26382E-AEAC-6F3A-6770-F6788295AEAF}"/>
              </a:ext>
            </a:extLst>
          </p:cNvPr>
          <p:cNvPicPr>
            <a:picLocks noChangeAspect="1"/>
          </p:cNvPicPr>
          <p:nvPr/>
        </p:nvPicPr>
        <p:blipFill>
          <a:blip r:embed="rId4"/>
          <a:stretch>
            <a:fillRect/>
          </a:stretch>
        </p:blipFill>
        <p:spPr>
          <a:xfrm>
            <a:off x="2525862" y="2316609"/>
            <a:ext cx="3818349" cy="798155"/>
          </a:xfrm>
          <a:prstGeom prst="rect">
            <a:avLst/>
          </a:prstGeom>
        </p:spPr>
      </p:pic>
    </p:spTree>
    <p:extLst>
      <p:ext uri="{BB962C8B-B14F-4D97-AF65-F5344CB8AC3E}">
        <p14:creationId xmlns:p14="http://schemas.microsoft.com/office/powerpoint/2010/main" val="300044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753255" y="336491"/>
            <a:ext cx="47163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5A8B"/>
                </a:solidFill>
                <a:cs typeface="Calibri"/>
              </a:rPr>
              <a:t>3. Effort Certification - ECC</a:t>
            </a:r>
            <a:endParaRPr lang="en-US" sz="2400">
              <a:cs typeface="Calibri"/>
            </a:endParaRPr>
          </a:p>
        </p:txBody>
      </p:sp>
      <p:grpSp>
        <p:nvGrpSpPr>
          <p:cNvPr id="9" name="Group 8">
            <a:extLst>
              <a:ext uri="{FF2B5EF4-FFF2-40B4-BE49-F238E27FC236}">
                <a16:creationId xmlns:a16="http://schemas.microsoft.com/office/drawing/2014/main" id="{67374A8A-E3E1-54AB-AFC1-B08BD6A974A7}"/>
              </a:ext>
            </a:extLst>
          </p:cNvPr>
          <p:cNvGrpSpPr/>
          <p:nvPr/>
        </p:nvGrpSpPr>
        <p:grpSpPr>
          <a:xfrm>
            <a:off x="1142128" y="934050"/>
            <a:ext cx="7998396" cy="3693319"/>
            <a:chOff x="2178992" y="934050"/>
            <a:chExt cx="7998396" cy="369331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990541" cy="36933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5A8B"/>
                </a:solidFill>
                <a:cs typeface="Calibri"/>
              </a:endParaRPr>
            </a:p>
            <a:p>
              <a:endParaRPr lang="en-US">
                <a:solidFill>
                  <a:srgbClr val="005A8B"/>
                </a:solidFill>
                <a:cs typeface="Calibri"/>
              </a:endParaRPr>
            </a:p>
            <a:p>
              <a:r>
                <a:rPr lang="en-US">
                  <a:solidFill>
                    <a:srgbClr val="005A8B"/>
                  </a:solidFill>
                  <a:cs typeface="Calibri"/>
                </a:rPr>
                <a:t>Effort Coordinators Tasks</a:t>
              </a:r>
              <a:endParaRPr lang="en-US">
                <a:cs typeface="Calibri"/>
              </a:endParaRPr>
            </a:p>
            <a:p>
              <a:pPr marL="285750" indent="-285750">
                <a:buFont typeface="Arial"/>
                <a:buChar char="•"/>
              </a:pPr>
              <a:r>
                <a:rPr lang="en-US">
                  <a:solidFill>
                    <a:srgbClr val="005A8B"/>
                  </a:solidFill>
                  <a:cs typeface="Calibri"/>
                </a:rPr>
                <a:t>Reviewing effort statements prior to period opening</a:t>
              </a:r>
              <a:endParaRPr lang="en-US" sz="1800" err="1">
                <a:solidFill>
                  <a:srgbClr val="000000"/>
                </a:solidFill>
                <a:cs typeface="Calibri"/>
              </a:endParaRPr>
            </a:p>
            <a:p>
              <a:pPr marL="285750" indent="-285750">
                <a:buFont typeface="Arial"/>
                <a:buChar char="•"/>
              </a:pPr>
              <a:r>
                <a:rPr lang="en-US">
                  <a:solidFill>
                    <a:srgbClr val="005A8B"/>
                  </a:solidFill>
                  <a:cs typeface="Calibri"/>
                </a:rPr>
                <a:t>Manage department through the Department Dashboard in ECC</a:t>
              </a:r>
            </a:p>
            <a:p>
              <a:pPr marL="285750" indent="-285750">
                <a:buFont typeface="Arial"/>
                <a:buChar char="•"/>
              </a:pPr>
              <a:r>
                <a:rPr lang="en-US">
                  <a:solidFill>
                    <a:srgbClr val="005A8B"/>
                  </a:solidFill>
                  <a:cs typeface="Calibri"/>
                </a:rPr>
                <a:t>Review and resolve Processing Tasks</a:t>
              </a:r>
            </a:p>
            <a:p>
              <a:pPr marL="285750" indent="-285750">
                <a:buFont typeface="Arial"/>
                <a:buChar char="•"/>
              </a:pPr>
              <a:r>
                <a:rPr lang="en-US">
                  <a:solidFill>
                    <a:srgbClr val="005A8B"/>
                  </a:solidFill>
                  <a:cs typeface="Calibri"/>
                </a:rPr>
                <a:t>Helping your PIs certify</a:t>
              </a:r>
            </a:p>
            <a:p>
              <a:pPr marL="742950" lvl="1" indent="-285750">
                <a:buFont typeface="Arial"/>
                <a:buChar char="•"/>
              </a:pPr>
              <a:r>
                <a:rPr lang="en-US">
                  <a:solidFill>
                    <a:srgbClr val="005A8B"/>
                  </a:solidFill>
                  <a:cs typeface="Calibri"/>
                </a:rPr>
                <a:t>Self-Certifier video is available in ECC, see "links" </a:t>
              </a:r>
            </a:p>
            <a:p>
              <a:pPr marL="285750" indent="-285750">
                <a:buFont typeface="Arial"/>
                <a:buChar char="•"/>
              </a:pPr>
              <a:endParaRPr lang="en-US">
                <a:solidFill>
                  <a:srgbClr val="005A8B"/>
                </a:solidFill>
                <a:cs typeface="Calibri"/>
              </a:endParaRPr>
            </a:p>
            <a:p>
              <a:endParaRPr lang="en-US">
                <a:solidFill>
                  <a:srgbClr val="005A8B"/>
                </a:solidFill>
                <a:cs typeface="Calibri"/>
              </a:endParaRPr>
            </a:p>
            <a:p>
              <a:r>
                <a:rPr lang="en-US">
                  <a:solidFill>
                    <a:srgbClr val="005A8B"/>
                  </a:solidFill>
                  <a:cs typeface="Calibri"/>
                </a:rPr>
                <a:t>Effort Coordinator by Department Assignment Review</a:t>
              </a:r>
              <a:endParaRPr lang="en-US">
                <a:cs typeface="Calibri" panose="020F0502020204030204"/>
              </a:endParaRPr>
            </a:p>
            <a:p>
              <a:pPr marL="285750" indent="-285750">
                <a:buFont typeface="Arial"/>
                <a:buChar char="•"/>
              </a:pPr>
              <a:r>
                <a:rPr lang="en-US">
                  <a:solidFill>
                    <a:srgbClr val="005A8B"/>
                  </a:solidFill>
                  <a:cs typeface="Calibri"/>
                </a:rPr>
                <a:t>List of departments and current Effort Coordinator assignments sent to unit leaders for review and updating</a:t>
              </a:r>
            </a:p>
          </p:txBody>
        </p:sp>
        <p:sp>
          <p:nvSpPr>
            <p:cNvPr id="6" name="TextBox 1">
              <a:extLst>
                <a:ext uri="{FF2B5EF4-FFF2-40B4-BE49-F238E27FC236}">
                  <a16:creationId xmlns:a16="http://schemas.microsoft.com/office/drawing/2014/main" id="{D0663B38-C5D8-6A52-EA9D-DDDE16071312}"/>
                </a:ext>
              </a:extLst>
            </p:cNvPr>
            <p:cNvSpPr txBox="1"/>
            <p:nvPr/>
          </p:nvSpPr>
          <p:spPr>
            <a:xfrm>
              <a:off x="2178992" y="3345309"/>
              <a:ext cx="799839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rgbClr val="005A8B"/>
                </a:solidFill>
                <a:cs typeface="Calibri"/>
              </a:endParaRPr>
            </a:p>
          </p:txBody>
        </p:sp>
      </p:grpSp>
    </p:spTree>
    <p:extLst>
      <p:ext uri="{BB962C8B-B14F-4D97-AF65-F5344CB8AC3E}">
        <p14:creationId xmlns:p14="http://schemas.microsoft.com/office/powerpoint/2010/main" val="291164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outdoor&#10;&#10;Description automatically generated">
            <a:extLst>
              <a:ext uri="{FF2B5EF4-FFF2-40B4-BE49-F238E27FC236}">
                <a16:creationId xmlns:a16="http://schemas.microsoft.com/office/drawing/2014/main" id="{2535AE1F-A4AE-CD3A-3162-86EA501E3A1B}"/>
              </a:ext>
            </a:extLst>
          </p:cNvPr>
          <p:cNvPicPr>
            <a:picLocks noChangeAspect="1"/>
          </p:cNvPicPr>
          <p:nvPr/>
        </p:nvPicPr>
        <p:blipFill>
          <a:blip r:embed="rId3"/>
          <a:stretch>
            <a:fillRect/>
          </a:stretch>
        </p:blipFill>
        <p:spPr>
          <a:xfrm>
            <a:off x="-828" y="732127"/>
            <a:ext cx="9874927" cy="3963730"/>
          </a:xfrm>
          <a:prstGeom prst="rect">
            <a:avLst/>
          </a:prstGeom>
        </p:spPr>
      </p:pic>
      <p:sp>
        <p:nvSpPr>
          <p:cNvPr id="3" name="TextBox 2">
            <a:extLst>
              <a:ext uri="{FF2B5EF4-FFF2-40B4-BE49-F238E27FC236}">
                <a16:creationId xmlns:a16="http://schemas.microsoft.com/office/drawing/2014/main" id="{329E2EFC-BF7F-AA7B-F8A6-C529FDAF3F7F}"/>
              </a:ext>
            </a:extLst>
          </p:cNvPr>
          <p:cNvSpPr txBox="1"/>
          <p:nvPr/>
        </p:nvSpPr>
        <p:spPr>
          <a:xfrm>
            <a:off x="399495" y="162757"/>
            <a:ext cx="59070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5A8B"/>
                </a:solidFill>
                <a:cs typeface="Calibri"/>
              </a:rPr>
              <a:t>4. Professional Development </a:t>
            </a:r>
          </a:p>
        </p:txBody>
      </p:sp>
      <p:sp>
        <p:nvSpPr>
          <p:cNvPr id="4" name="TextBox 3">
            <a:extLst>
              <a:ext uri="{FF2B5EF4-FFF2-40B4-BE49-F238E27FC236}">
                <a16:creationId xmlns:a16="http://schemas.microsoft.com/office/drawing/2014/main" id="{CB22521E-D2CD-BD52-3BDA-9FAB4DC35665}"/>
              </a:ext>
            </a:extLst>
          </p:cNvPr>
          <p:cNvSpPr txBox="1"/>
          <p:nvPr/>
        </p:nvSpPr>
        <p:spPr>
          <a:xfrm>
            <a:off x="560240" y="4918347"/>
            <a:ext cx="780097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hlinkClick r:id="rId4"/>
              </a:rPr>
              <a:t>NCURA</a:t>
            </a:r>
            <a:r>
              <a:rPr lang="en-US">
                <a:solidFill>
                  <a:schemeClr val="accent1"/>
                </a:solidFill>
                <a:cs typeface="Calibri"/>
              </a:rPr>
              <a:t> </a:t>
            </a:r>
            <a:r>
              <a:rPr lang="en-US">
                <a:solidFill>
                  <a:srgbClr val="005A8B"/>
                </a:solidFill>
                <a:cs typeface="Calibri"/>
              </a:rPr>
              <a:t>- National Council of University Research Administrators </a:t>
            </a:r>
          </a:p>
          <a:p>
            <a:r>
              <a:rPr lang="en-US" b="1">
                <a:solidFill>
                  <a:schemeClr val="accent1"/>
                </a:solidFill>
                <a:cs typeface="Calibri"/>
                <a:hlinkClick r:id="rId5">
                  <a:extLst>
                    <a:ext uri="{A12FA001-AC4F-418D-AE19-62706E023703}">
                      <ahyp:hlinkClr xmlns:ahyp="http://schemas.microsoft.com/office/drawing/2018/hyperlinkcolor" val="tx"/>
                    </a:ext>
                  </a:extLst>
                </a:hlinkClick>
              </a:rPr>
              <a:t>SRA</a:t>
            </a:r>
            <a:r>
              <a:rPr lang="en-US" b="1">
                <a:solidFill>
                  <a:schemeClr val="accent1"/>
                </a:solidFill>
                <a:cs typeface="Calibri"/>
              </a:rPr>
              <a:t> </a:t>
            </a:r>
            <a:r>
              <a:rPr lang="en-US">
                <a:solidFill>
                  <a:srgbClr val="005A8B"/>
                </a:solidFill>
                <a:cs typeface="Calibri"/>
              </a:rPr>
              <a:t>- International Society of Research Administrators </a:t>
            </a:r>
          </a:p>
          <a:p>
            <a:r>
              <a:rPr lang="en-US" b="1">
                <a:solidFill>
                  <a:schemeClr val="accent1"/>
                </a:solidFill>
                <a:cs typeface="Calibri"/>
                <a:hlinkClick r:id="rId6">
                  <a:extLst>
                    <a:ext uri="{A12FA001-AC4F-418D-AE19-62706E023703}">
                      <ahyp:hlinkClr xmlns:ahyp="http://schemas.microsoft.com/office/drawing/2018/hyperlinkcolor" val="tx"/>
                    </a:ext>
                  </a:extLst>
                </a:hlinkClick>
              </a:rPr>
              <a:t>PRIM&amp;R</a:t>
            </a:r>
            <a:r>
              <a:rPr lang="en-US" b="1">
                <a:solidFill>
                  <a:schemeClr val="accent1"/>
                </a:solidFill>
                <a:cs typeface="Calibri"/>
              </a:rPr>
              <a:t> </a:t>
            </a:r>
            <a:r>
              <a:rPr lang="en-US">
                <a:solidFill>
                  <a:srgbClr val="005A8B"/>
                </a:solidFill>
                <a:cs typeface="Calibri"/>
              </a:rPr>
              <a:t>- Public Responsibility in Medicine &amp; Research </a:t>
            </a:r>
          </a:p>
          <a:p>
            <a:r>
              <a:rPr lang="en-US" b="1">
                <a:solidFill>
                  <a:schemeClr val="accent1"/>
                </a:solidFill>
                <a:cs typeface="Calibri"/>
                <a:hlinkClick r:id="rId7">
                  <a:extLst>
                    <a:ext uri="{A12FA001-AC4F-418D-AE19-62706E023703}">
                      <ahyp:hlinkClr xmlns:ahyp="http://schemas.microsoft.com/office/drawing/2018/hyperlinkcolor" val="tx"/>
                    </a:ext>
                  </a:extLst>
                </a:hlinkClick>
              </a:rPr>
              <a:t>CITI</a:t>
            </a:r>
            <a:r>
              <a:rPr lang="en-US" b="1">
                <a:solidFill>
                  <a:schemeClr val="accent1"/>
                </a:solidFill>
                <a:cs typeface="Calibri"/>
              </a:rPr>
              <a:t> </a:t>
            </a:r>
            <a:r>
              <a:rPr lang="en-US">
                <a:solidFill>
                  <a:srgbClr val="005A8B"/>
                </a:solidFill>
                <a:cs typeface="Calibri"/>
              </a:rPr>
              <a:t>- </a:t>
            </a:r>
            <a:r>
              <a:rPr lang="en-US">
                <a:solidFill>
                  <a:srgbClr val="005A8B"/>
                </a:solidFill>
                <a:ea typeface="+mn-lt"/>
                <a:cs typeface="+mn-lt"/>
              </a:rPr>
              <a:t>Collaborative Institutional Training Initiative</a:t>
            </a:r>
          </a:p>
          <a:p>
            <a:r>
              <a:rPr lang="en-US" b="1">
                <a:solidFill>
                  <a:schemeClr val="accent1"/>
                </a:solidFill>
                <a:ea typeface="+mn-lt"/>
                <a:cs typeface="+mn-lt"/>
                <a:hlinkClick r:id="rId8">
                  <a:extLst>
                    <a:ext uri="{A12FA001-AC4F-418D-AE19-62706E023703}">
                      <ahyp:hlinkClr xmlns:ahyp="http://schemas.microsoft.com/office/drawing/2018/hyperlinkcolor" val="tx"/>
                    </a:ext>
                  </a:extLst>
                </a:hlinkClick>
              </a:rPr>
              <a:t>NSF</a:t>
            </a:r>
            <a:r>
              <a:rPr lang="en-US">
                <a:solidFill>
                  <a:schemeClr val="accent1"/>
                </a:solidFill>
                <a:ea typeface="+mn-lt"/>
                <a:cs typeface="+mn-lt"/>
              </a:rPr>
              <a:t> </a:t>
            </a:r>
            <a:r>
              <a:rPr lang="en-US">
                <a:solidFill>
                  <a:srgbClr val="005A8B"/>
                </a:solidFill>
                <a:ea typeface="+mn-lt"/>
                <a:cs typeface="+mn-lt"/>
              </a:rPr>
              <a:t>– National Science Foundation</a:t>
            </a:r>
          </a:p>
        </p:txBody>
      </p:sp>
    </p:spTree>
    <p:extLst>
      <p:ext uri="{BB962C8B-B14F-4D97-AF65-F5344CB8AC3E}">
        <p14:creationId xmlns:p14="http://schemas.microsoft.com/office/powerpoint/2010/main" val="84570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FAAE6FEF-4E53-78A0-8C49-C0ABC1991C6C}"/>
              </a:ext>
            </a:extLst>
          </p:cNvPr>
          <p:cNvSpPr txBox="1"/>
          <p:nvPr/>
        </p:nvSpPr>
        <p:spPr>
          <a:xfrm>
            <a:off x="2531451" y="158984"/>
            <a:ext cx="41245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5A8B"/>
              </a:solidFill>
              <a:ea typeface="Calibri"/>
              <a:cs typeface="Calibri"/>
            </a:endParaRPr>
          </a:p>
        </p:txBody>
      </p:sp>
      <p:sp>
        <p:nvSpPr>
          <p:cNvPr id="3" name="TextBox 2">
            <a:extLst>
              <a:ext uri="{FF2B5EF4-FFF2-40B4-BE49-F238E27FC236}">
                <a16:creationId xmlns:a16="http://schemas.microsoft.com/office/drawing/2014/main" id="{1E5E2DAF-5841-F689-13CB-302915286529}"/>
              </a:ext>
            </a:extLst>
          </p:cNvPr>
          <p:cNvSpPr txBox="1"/>
          <p:nvPr/>
        </p:nvSpPr>
        <p:spPr>
          <a:xfrm>
            <a:off x="106014" y="67273"/>
            <a:ext cx="99409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005A8B"/>
              </a:solidFill>
              <a:cs typeface="Calibri"/>
            </a:endParaRPr>
          </a:p>
          <a:p>
            <a:endParaRPr lang="en-US" sz="2800" b="1">
              <a:solidFill>
                <a:srgbClr val="005A8B"/>
              </a:solidFill>
            </a:endParaRPr>
          </a:p>
          <a:p>
            <a:endParaRPr lang="en-US" sz="2800" b="1">
              <a:solidFill>
                <a:srgbClr val="005A8B"/>
              </a:solidFill>
            </a:endParaRPr>
          </a:p>
          <a:p>
            <a:endParaRPr lang="en-US" sz="2800" b="1">
              <a:solidFill>
                <a:srgbClr val="005A8B"/>
              </a:solidFill>
            </a:endParaRPr>
          </a:p>
          <a:p>
            <a:r>
              <a:rPr lang="en-US" sz="2400" b="1">
                <a:solidFill>
                  <a:srgbClr val="005A8B"/>
                </a:solidFill>
                <a:effectLst/>
                <a:hlinkClick r:id="rId4">
                  <a:extLst>
                    <a:ext uri="{A12FA001-AC4F-418D-AE19-62706E023703}">
                      <ahyp:hlinkClr xmlns:ahyp="http://schemas.microsoft.com/office/drawing/2018/hyperlinkcolor" val="tx"/>
                    </a:ext>
                  </a:extLst>
                </a:hlinkClick>
              </a:rPr>
              <a:t>Fall 2022 NSF Virtual Grants Conference</a:t>
            </a:r>
            <a:br>
              <a:rPr lang="en-US" sz="2400" b="1"/>
            </a:br>
            <a:r>
              <a:rPr lang="en-US" sz="2400" b="1">
                <a:solidFill>
                  <a:srgbClr val="005A8B"/>
                </a:solidFill>
              </a:rPr>
              <a:t>Recommended Sessions:</a:t>
            </a:r>
            <a:endParaRPr lang="en-US" sz="2400" b="1">
              <a:solidFill>
                <a:srgbClr val="005A8B"/>
              </a:solidFill>
              <a:ea typeface="Calibri"/>
              <a:cs typeface="Calibri"/>
            </a:endParaRPr>
          </a:p>
          <a:p>
            <a:pPr marL="1257300" lvl="2" indent="-342900">
              <a:buFont typeface="Arial" panose="020B0604020202020204" pitchFamily="34" charset="0"/>
              <a:buChar char="•"/>
            </a:pPr>
            <a:endParaRPr lang="en-US" sz="2400" b="1">
              <a:solidFill>
                <a:srgbClr val="005A8B"/>
              </a:solidFill>
            </a:endParaRPr>
          </a:p>
          <a:p>
            <a:pPr lvl="2"/>
            <a:r>
              <a:rPr lang="en-US" sz="2400" b="1">
                <a:solidFill>
                  <a:srgbClr val="005A8B"/>
                </a:solidFill>
              </a:rPr>
              <a:t>	</a:t>
            </a:r>
            <a:endParaRPr lang="en-US" sz="2400" b="1">
              <a:solidFill>
                <a:srgbClr val="005A8B"/>
              </a:solidFill>
              <a:ea typeface="Calibri"/>
              <a:cs typeface="Calibri"/>
            </a:endParaRPr>
          </a:p>
          <a:p>
            <a:endParaRPr lang="en-US" sz="2400" b="1">
              <a:solidFill>
                <a:srgbClr val="005A8B"/>
              </a:solidFill>
            </a:endParaRPr>
          </a:p>
          <a:p>
            <a:br>
              <a:rPr lang="en-US" sz="2400"/>
            </a:br>
            <a:endParaRPr lang="en-US" sz="2400">
              <a:solidFill>
                <a:srgbClr val="005A8B"/>
              </a:solidFill>
            </a:endParaRPr>
          </a:p>
          <a:p>
            <a:endParaRPr lang="en-US" sz="2800">
              <a:solidFill>
                <a:srgbClr val="005A8B"/>
              </a:solidFill>
              <a:cs typeface="Calibri"/>
            </a:endParaRPr>
          </a:p>
          <a:p>
            <a:endParaRPr lang="en-US" sz="2800">
              <a:solidFill>
                <a:srgbClr val="005A8B"/>
              </a:solidFill>
              <a:ea typeface="Calibri"/>
              <a:cs typeface="Calibri"/>
            </a:endParaRPr>
          </a:p>
        </p:txBody>
      </p:sp>
      <p:pic>
        <p:nvPicPr>
          <p:cNvPr id="6" name="Picture 5">
            <a:extLst>
              <a:ext uri="{FF2B5EF4-FFF2-40B4-BE49-F238E27FC236}">
                <a16:creationId xmlns:a16="http://schemas.microsoft.com/office/drawing/2014/main" id="{A2F3B37A-B194-4D4F-AD53-8AA78475122A}"/>
              </a:ext>
            </a:extLst>
          </p:cNvPr>
          <p:cNvPicPr>
            <a:picLocks noChangeAspect="1"/>
          </p:cNvPicPr>
          <p:nvPr/>
        </p:nvPicPr>
        <p:blipFill>
          <a:blip r:embed="rId5"/>
          <a:stretch>
            <a:fillRect/>
          </a:stretch>
        </p:blipFill>
        <p:spPr>
          <a:xfrm>
            <a:off x="399434" y="2571159"/>
            <a:ext cx="2430684" cy="1938759"/>
          </a:xfrm>
          <a:prstGeom prst="rect">
            <a:avLst/>
          </a:prstGeom>
        </p:spPr>
      </p:pic>
      <p:pic>
        <p:nvPicPr>
          <p:cNvPr id="9" name="Picture 8">
            <a:extLst>
              <a:ext uri="{FF2B5EF4-FFF2-40B4-BE49-F238E27FC236}">
                <a16:creationId xmlns:a16="http://schemas.microsoft.com/office/drawing/2014/main" id="{1283EC4C-1848-4068-A0A6-08854FA62DEE}"/>
              </a:ext>
            </a:extLst>
          </p:cNvPr>
          <p:cNvPicPr>
            <a:picLocks noChangeAspect="1"/>
          </p:cNvPicPr>
          <p:nvPr/>
        </p:nvPicPr>
        <p:blipFill>
          <a:blip r:embed="rId6"/>
          <a:stretch>
            <a:fillRect/>
          </a:stretch>
        </p:blipFill>
        <p:spPr>
          <a:xfrm>
            <a:off x="3446602" y="2632326"/>
            <a:ext cx="2453833" cy="1284790"/>
          </a:xfrm>
          <a:prstGeom prst="rect">
            <a:avLst/>
          </a:prstGeom>
        </p:spPr>
      </p:pic>
      <p:pic>
        <p:nvPicPr>
          <p:cNvPr id="13" name="Picture 12">
            <a:extLst>
              <a:ext uri="{FF2B5EF4-FFF2-40B4-BE49-F238E27FC236}">
                <a16:creationId xmlns:a16="http://schemas.microsoft.com/office/drawing/2014/main" id="{A083C9EB-160A-43D1-8771-4B4D37BD95C1}"/>
              </a:ext>
            </a:extLst>
          </p:cNvPr>
          <p:cNvPicPr>
            <a:picLocks noChangeAspect="1"/>
          </p:cNvPicPr>
          <p:nvPr/>
        </p:nvPicPr>
        <p:blipFill>
          <a:blip r:embed="rId7"/>
          <a:stretch>
            <a:fillRect/>
          </a:stretch>
        </p:blipFill>
        <p:spPr>
          <a:xfrm>
            <a:off x="7513030" y="2540886"/>
            <a:ext cx="2384385" cy="2228127"/>
          </a:xfrm>
          <a:prstGeom prst="rect">
            <a:avLst/>
          </a:prstGeom>
        </p:spPr>
      </p:pic>
      <p:pic>
        <p:nvPicPr>
          <p:cNvPr id="5" name="Picture 7">
            <a:extLst>
              <a:ext uri="{FF2B5EF4-FFF2-40B4-BE49-F238E27FC236}">
                <a16:creationId xmlns:a16="http://schemas.microsoft.com/office/drawing/2014/main" id="{EEA59CD2-F609-C594-6F98-4C800F333313}"/>
              </a:ext>
            </a:extLst>
          </p:cNvPr>
          <p:cNvPicPr>
            <a:picLocks noChangeAspect="1"/>
          </p:cNvPicPr>
          <p:nvPr/>
        </p:nvPicPr>
        <p:blipFill>
          <a:blip r:embed="rId8"/>
          <a:stretch>
            <a:fillRect/>
          </a:stretch>
        </p:blipFill>
        <p:spPr>
          <a:xfrm>
            <a:off x="256746" y="529346"/>
            <a:ext cx="1136157" cy="1232517"/>
          </a:xfrm>
          <a:prstGeom prst="rect">
            <a:avLst/>
          </a:prstGeom>
        </p:spPr>
      </p:pic>
      <p:sp>
        <p:nvSpPr>
          <p:cNvPr id="8" name="TextBox 7">
            <a:extLst>
              <a:ext uri="{FF2B5EF4-FFF2-40B4-BE49-F238E27FC236}">
                <a16:creationId xmlns:a16="http://schemas.microsoft.com/office/drawing/2014/main" id="{96D632B1-0229-B420-B30C-1015766A1CA1}"/>
              </a:ext>
            </a:extLst>
          </p:cNvPr>
          <p:cNvSpPr txBox="1"/>
          <p:nvPr/>
        </p:nvSpPr>
        <p:spPr>
          <a:xfrm>
            <a:off x="-121921" y="4511040"/>
            <a:ext cx="763028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2" indent="-342900" algn="l">
              <a:buFont typeface="Arial,Sans-Serif"/>
              <a:buChar char="•"/>
            </a:pPr>
            <a:endParaRPr lang="en-US">
              <a:ea typeface="+mn-lt"/>
              <a:cs typeface="+mn-lt"/>
            </a:endParaRPr>
          </a:p>
          <a:p>
            <a:pPr marL="1257300" lvl="2" indent="-342900">
              <a:buFont typeface="Arial,Sans-Serif"/>
              <a:buChar char="•"/>
            </a:pPr>
            <a:r>
              <a:rPr lang="en-US">
                <a:solidFill>
                  <a:srgbClr val="005A8B"/>
                </a:solidFill>
                <a:ea typeface="+mn-lt"/>
                <a:cs typeface="+mn-lt"/>
              </a:rPr>
              <a:t>Registration is </a:t>
            </a:r>
            <a:r>
              <a:rPr lang="en-US" b="1">
                <a:solidFill>
                  <a:srgbClr val="005A8B"/>
                </a:solidFill>
                <a:ea typeface="+mn-lt"/>
                <a:cs typeface="+mn-lt"/>
              </a:rPr>
              <a:t>FREE </a:t>
            </a:r>
            <a:r>
              <a:rPr lang="en-US" b="1">
                <a:solidFill>
                  <a:srgbClr val="005A8B"/>
                </a:solidFill>
                <a:ea typeface="+mn-lt"/>
                <a:cs typeface="+mn-lt"/>
                <a:hlinkClick r:id="rId9"/>
              </a:rPr>
              <a:t>https://nsfpolicyoutreach.com/fall-22-registration/</a:t>
            </a:r>
            <a:endParaRPr lang="en-US">
              <a:ea typeface="+mn-lt"/>
              <a:cs typeface="+mn-lt"/>
            </a:endParaRPr>
          </a:p>
          <a:p>
            <a:pPr marL="1257300" lvl="2" indent="-342900">
              <a:buFont typeface="Arial,Sans-Serif"/>
              <a:buChar char="•"/>
            </a:pPr>
            <a:r>
              <a:rPr lang="en-US">
                <a:solidFill>
                  <a:srgbClr val="005A8B"/>
                </a:solidFill>
                <a:ea typeface="+mn-lt"/>
                <a:cs typeface="+mn-lt"/>
              </a:rPr>
              <a:t>Conference Agenda </a:t>
            </a:r>
            <a:r>
              <a:rPr lang="en-US" b="1">
                <a:solidFill>
                  <a:srgbClr val="005A8B"/>
                </a:solidFill>
                <a:ea typeface="+mn-lt"/>
                <a:cs typeface="+mn-lt"/>
                <a:hlinkClick r:id="rId10"/>
              </a:rPr>
              <a:t>https://nsfpolicyoutreach.com/agenda/</a:t>
            </a:r>
            <a:endParaRPr lang="en-US">
              <a:ea typeface="+mn-lt"/>
              <a:cs typeface="+mn-lt"/>
            </a:endParaRPr>
          </a:p>
          <a:p>
            <a:endParaRPr lang="en-US">
              <a:ea typeface="Calibri"/>
              <a:cs typeface="Calibri"/>
            </a:endParaRPr>
          </a:p>
        </p:txBody>
      </p:sp>
    </p:spTree>
    <p:extLst>
      <p:ext uri="{BB962C8B-B14F-4D97-AF65-F5344CB8AC3E}">
        <p14:creationId xmlns:p14="http://schemas.microsoft.com/office/powerpoint/2010/main" val="175392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FAAE6FEF-4E53-78A0-8C49-C0ABC1991C6C}"/>
              </a:ext>
            </a:extLst>
          </p:cNvPr>
          <p:cNvSpPr txBox="1"/>
          <p:nvPr/>
        </p:nvSpPr>
        <p:spPr>
          <a:xfrm>
            <a:off x="2531451" y="158984"/>
            <a:ext cx="41245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5A8B"/>
              </a:solidFill>
              <a:ea typeface="Calibri"/>
              <a:cs typeface="Calibri"/>
            </a:endParaRPr>
          </a:p>
        </p:txBody>
      </p:sp>
      <p:sp>
        <p:nvSpPr>
          <p:cNvPr id="3" name="TextBox 2">
            <a:extLst>
              <a:ext uri="{FF2B5EF4-FFF2-40B4-BE49-F238E27FC236}">
                <a16:creationId xmlns:a16="http://schemas.microsoft.com/office/drawing/2014/main" id="{1E5E2DAF-5841-F689-13CB-302915286529}"/>
              </a:ext>
            </a:extLst>
          </p:cNvPr>
          <p:cNvSpPr txBox="1"/>
          <p:nvPr/>
        </p:nvSpPr>
        <p:spPr>
          <a:xfrm>
            <a:off x="456268" y="227130"/>
            <a:ext cx="63605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005A8B"/>
              </a:solidFill>
              <a:cs typeface="Calibri"/>
            </a:endParaRPr>
          </a:p>
        </p:txBody>
      </p:sp>
      <p:sp>
        <p:nvSpPr>
          <p:cNvPr id="5" name="TextBox 4">
            <a:extLst>
              <a:ext uri="{FF2B5EF4-FFF2-40B4-BE49-F238E27FC236}">
                <a16:creationId xmlns:a16="http://schemas.microsoft.com/office/drawing/2014/main" id="{2656EE75-1305-2DD3-0F17-5C2ADC5C9FEC}"/>
              </a:ext>
            </a:extLst>
          </p:cNvPr>
          <p:cNvSpPr txBox="1"/>
          <p:nvPr/>
        </p:nvSpPr>
        <p:spPr>
          <a:xfrm>
            <a:off x="676184" y="1535097"/>
            <a:ext cx="8821643"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a:p>
            <a:r>
              <a:rPr lang="en-US" sz="2000">
                <a:solidFill>
                  <a:srgbClr val="005A8B"/>
                </a:solidFill>
                <a:cs typeface="Calibri" panose="020F0502020204030204"/>
                <a:hlinkClick r:id="rId4"/>
              </a:rPr>
              <a:t>SRA</a:t>
            </a:r>
            <a:r>
              <a:rPr lang="en-US" sz="2000">
                <a:solidFill>
                  <a:srgbClr val="005A8B"/>
                </a:solidFill>
                <a:cs typeface="Calibri" panose="020F0502020204030204"/>
              </a:rPr>
              <a:t> - Departmental Administration Training </a:t>
            </a:r>
          </a:p>
          <a:p>
            <a:r>
              <a:rPr lang="en-US" sz="2000" b="1">
                <a:solidFill>
                  <a:srgbClr val="005A8B"/>
                </a:solidFill>
                <a:ea typeface="+mn-lt"/>
                <a:cs typeface="+mn-lt"/>
              </a:rPr>
              <a:t>November 15 - December 20, 2022</a:t>
            </a:r>
            <a:br>
              <a:rPr lang="en-US" sz="2000" b="1">
                <a:ea typeface="+mn-lt"/>
                <a:cs typeface="+mn-lt"/>
              </a:rPr>
            </a:br>
            <a:r>
              <a:rPr lang="en-US" sz="2000" b="1">
                <a:solidFill>
                  <a:srgbClr val="005A8B"/>
                </a:solidFill>
                <a:ea typeface="+mn-lt"/>
                <a:cs typeface="+mn-lt"/>
              </a:rPr>
              <a:t>Tuesdays, 1:00 – 2:30 pm ET</a:t>
            </a:r>
            <a:br>
              <a:rPr lang="en-US" sz="2000" b="1">
                <a:ea typeface="+mn-lt"/>
                <a:cs typeface="+mn-lt"/>
              </a:rPr>
            </a:br>
            <a:r>
              <a:rPr lang="en-US" sz="2000" b="1">
                <a:solidFill>
                  <a:srgbClr val="005A8B"/>
                </a:solidFill>
                <a:ea typeface="+mn-lt"/>
                <a:cs typeface="+mn-lt"/>
              </a:rPr>
              <a:t>Live Learning via Zoom</a:t>
            </a:r>
            <a:endParaRPr lang="en-US" sz="2000">
              <a:solidFill>
                <a:srgbClr val="005A8B"/>
              </a:solidFill>
              <a:cs typeface="Calibri"/>
            </a:endParaRPr>
          </a:p>
          <a:p>
            <a:endParaRPr lang="en-US">
              <a:solidFill>
                <a:srgbClr val="005A8B"/>
              </a:solidFill>
              <a:cs typeface="Calibri" panose="020F0502020204030204"/>
            </a:endParaRPr>
          </a:p>
          <a:p>
            <a:r>
              <a:rPr lang="en-US" sz="2000" b="1">
                <a:solidFill>
                  <a:srgbClr val="005A8B"/>
                </a:solidFill>
                <a:ea typeface="+mn-lt"/>
                <a:cs typeface="+mn-lt"/>
              </a:rPr>
              <a:t>The course includes the following modules:</a:t>
            </a:r>
            <a:endParaRPr lang="en-US" sz="2000" b="1">
              <a:solidFill>
                <a:srgbClr val="005A8B"/>
              </a:solidFill>
              <a:cs typeface="Calibri"/>
            </a:endParaRPr>
          </a:p>
          <a:p>
            <a:pPr marL="285750" indent="-285750">
              <a:buFont typeface="Arial"/>
              <a:buChar char="•"/>
            </a:pPr>
            <a:r>
              <a:rPr lang="en-US" sz="2000">
                <a:ea typeface="+mn-lt"/>
                <a:cs typeface="+mn-lt"/>
                <a:hlinkClick r:id="rId5"/>
              </a:rPr>
              <a:t>Relationships, Roles and Responsibilities in Research Administration</a:t>
            </a:r>
            <a:endParaRPr lang="en-US" sz="2000"/>
          </a:p>
          <a:p>
            <a:pPr marL="285750" indent="-285750">
              <a:buFont typeface="Arial"/>
              <a:buChar char="•"/>
            </a:pPr>
            <a:r>
              <a:rPr lang="en-US" sz="2000">
                <a:ea typeface="+mn-lt"/>
                <a:cs typeface="+mn-lt"/>
                <a:hlinkClick r:id="rId6"/>
              </a:rPr>
              <a:t>Principles of Proposal Development</a:t>
            </a:r>
            <a:endParaRPr lang="en-US" sz="2000"/>
          </a:p>
          <a:p>
            <a:pPr marL="285750" indent="-285750">
              <a:buFont typeface="Arial"/>
              <a:buChar char="•"/>
            </a:pPr>
            <a:r>
              <a:rPr lang="en-US" sz="2000">
                <a:ea typeface="+mn-lt"/>
                <a:cs typeface="+mn-lt"/>
                <a:hlinkClick r:id="rId7"/>
              </a:rPr>
              <a:t>The Research Compliance Framework</a:t>
            </a:r>
            <a:endParaRPr lang="en-US" sz="2000"/>
          </a:p>
          <a:p>
            <a:pPr marL="285750" indent="-285750">
              <a:buFont typeface="Arial"/>
              <a:buChar char="•"/>
            </a:pPr>
            <a:r>
              <a:rPr lang="en-US" sz="2000">
                <a:ea typeface="+mn-lt"/>
                <a:cs typeface="+mn-lt"/>
                <a:hlinkClick r:id="rId8"/>
              </a:rPr>
              <a:t>Principles of Post-Award Financial Research Administration</a:t>
            </a:r>
            <a:endParaRPr lang="en-US" sz="2000"/>
          </a:p>
          <a:p>
            <a:pPr marL="285750" indent="-285750">
              <a:buFont typeface="Arial"/>
              <a:buChar char="•"/>
            </a:pPr>
            <a:r>
              <a:rPr lang="en-US" sz="2000" u="sng">
                <a:solidFill>
                  <a:schemeClr val="accent1"/>
                </a:solidFill>
                <a:ea typeface="+mn-lt"/>
                <a:cs typeface="+mn-lt"/>
              </a:rPr>
              <a:t>Principles of Post-Award Non-Financial</a:t>
            </a:r>
            <a:endParaRPr lang="en-US" sz="2000">
              <a:solidFill>
                <a:schemeClr val="accent1"/>
              </a:solidFill>
            </a:endParaRPr>
          </a:p>
          <a:p>
            <a:endParaRPr lang="en-US">
              <a:cs typeface="Calibri" panose="020F0502020204030204"/>
            </a:endParaRPr>
          </a:p>
          <a:p>
            <a:pPr marL="285750" indent="-285750">
              <a:buFont typeface="Arial"/>
              <a:buChar char="•"/>
            </a:pPr>
            <a:endParaRPr lang="en-US">
              <a:cs typeface="Calibri" panose="020F0502020204030204"/>
            </a:endParaRPr>
          </a:p>
        </p:txBody>
      </p:sp>
      <p:pic>
        <p:nvPicPr>
          <p:cNvPr id="6" name="Picture 7">
            <a:extLst>
              <a:ext uri="{FF2B5EF4-FFF2-40B4-BE49-F238E27FC236}">
                <a16:creationId xmlns:a16="http://schemas.microsoft.com/office/drawing/2014/main" id="{3C181552-6D2B-6E2B-4823-3C85D605E664}"/>
              </a:ext>
            </a:extLst>
          </p:cNvPr>
          <p:cNvPicPr>
            <a:picLocks noChangeAspect="1"/>
          </p:cNvPicPr>
          <p:nvPr/>
        </p:nvPicPr>
        <p:blipFill>
          <a:blip r:embed="rId9"/>
          <a:stretch>
            <a:fillRect/>
          </a:stretch>
        </p:blipFill>
        <p:spPr>
          <a:xfrm>
            <a:off x="572373" y="791540"/>
            <a:ext cx="2743200" cy="926757"/>
          </a:xfrm>
          <a:prstGeom prst="rect">
            <a:avLst/>
          </a:prstGeom>
        </p:spPr>
      </p:pic>
    </p:spTree>
    <p:extLst>
      <p:ext uri="{BB962C8B-B14F-4D97-AF65-F5344CB8AC3E}">
        <p14:creationId xmlns:p14="http://schemas.microsoft.com/office/powerpoint/2010/main" val="68512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2004642" y="1469356"/>
            <a:ext cx="6501808" cy="3370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b="1">
              <a:solidFill>
                <a:srgbClr val="005A8B"/>
              </a:solidFill>
              <a:cs typeface="Calibri"/>
            </a:endParaRPr>
          </a:p>
          <a:p>
            <a:pPr marL="285750" indent="-285750"/>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CA4FE8AD-2F81-06E6-B624-D7917549617A}"/>
              </a:ext>
            </a:extLst>
          </p:cNvPr>
          <p:cNvSpPr txBox="1"/>
          <p:nvPr/>
        </p:nvSpPr>
        <p:spPr>
          <a:xfrm>
            <a:off x="2523972" y="34230"/>
            <a:ext cx="38189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5A8B"/>
              </a:solidFill>
              <a:cs typeface="Calibri"/>
            </a:endParaRPr>
          </a:p>
        </p:txBody>
      </p:sp>
      <p:sp>
        <p:nvSpPr>
          <p:cNvPr id="3" name="TextBox 2">
            <a:extLst>
              <a:ext uri="{FF2B5EF4-FFF2-40B4-BE49-F238E27FC236}">
                <a16:creationId xmlns:a16="http://schemas.microsoft.com/office/drawing/2014/main" id="{B73746F0-400A-4A2F-16E3-8E8F789F1BB0}"/>
              </a:ext>
            </a:extLst>
          </p:cNvPr>
          <p:cNvSpPr txBox="1"/>
          <p:nvPr/>
        </p:nvSpPr>
        <p:spPr>
          <a:xfrm>
            <a:off x="359842" y="95820"/>
            <a:ext cx="4547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cs typeface="Calibri"/>
            </a:endParaRPr>
          </a:p>
        </p:txBody>
      </p:sp>
      <p:pic>
        <p:nvPicPr>
          <p:cNvPr id="8" name="Picture 8">
            <a:extLst>
              <a:ext uri="{FF2B5EF4-FFF2-40B4-BE49-F238E27FC236}">
                <a16:creationId xmlns:a16="http://schemas.microsoft.com/office/drawing/2014/main" id="{89377F10-E416-CF60-C59D-0C1AEE2C3D9F}"/>
              </a:ext>
            </a:extLst>
          </p:cNvPr>
          <p:cNvPicPr>
            <a:picLocks noChangeAspect="1"/>
          </p:cNvPicPr>
          <p:nvPr/>
        </p:nvPicPr>
        <p:blipFill>
          <a:blip r:embed="rId4"/>
          <a:stretch>
            <a:fillRect/>
          </a:stretch>
        </p:blipFill>
        <p:spPr>
          <a:xfrm>
            <a:off x="304800" y="796811"/>
            <a:ext cx="2743200" cy="999309"/>
          </a:xfrm>
          <a:prstGeom prst="rect">
            <a:avLst/>
          </a:prstGeom>
        </p:spPr>
      </p:pic>
      <p:sp>
        <p:nvSpPr>
          <p:cNvPr id="9" name="TextBox 8">
            <a:extLst>
              <a:ext uri="{FF2B5EF4-FFF2-40B4-BE49-F238E27FC236}">
                <a16:creationId xmlns:a16="http://schemas.microsoft.com/office/drawing/2014/main" id="{3BCDF813-F4DB-9D7F-0595-8EAB7EEF88F9}"/>
              </a:ext>
            </a:extLst>
          </p:cNvPr>
          <p:cNvSpPr txBox="1"/>
          <p:nvPr/>
        </p:nvSpPr>
        <p:spPr>
          <a:xfrm>
            <a:off x="560831" y="2097023"/>
            <a:ext cx="928230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November 14-17, 2022:</a:t>
            </a:r>
            <a:endParaRPr lang="en-US">
              <a:ea typeface="+mn-lt"/>
              <a:cs typeface="+mn-lt"/>
            </a:endParaRPr>
          </a:p>
          <a:p>
            <a:pPr algn="ctr"/>
            <a:r>
              <a:rPr lang="en-US" b="1">
                <a:ea typeface="+mn-lt"/>
                <a:cs typeface="+mn-lt"/>
                <a:hlinkClick r:id="rId5"/>
              </a:rPr>
              <a:t>Level I: Fundamentals of Sponsored Project Administration-Register Here VIRTUAL</a:t>
            </a:r>
            <a:endParaRPr lang="en-US">
              <a:ea typeface="+mn-lt"/>
              <a:cs typeface="+mn-lt"/>
              <a:hlinkClick r:id="rId5"/>
            </a:endParaRPr>
          </a:p>
          <a:p>
            <a:pPr algn="ctr"/>
            <a:endParaRPr lang="en-US">
              <a:ea typeface="+mn-lt"/>
              <a:cs typeface="+mn-lt"/>
            </a:endParaRPr>
          </a:p>
          <a:p>
            <a:pPr algn="ctr"/>
            <a:r>
              <a:rPr lang="en-US" b="1">
                <a:ea typeface="+mn-lt"/>
                <a:cs typeface="+mn-lt"/>
              </a:rPr>
              <a:t>December 12-14, 2022:</a:t>
            </a:r>
            <a:endParaRPr lang="en-US">
              <a:ea typeface="+mn-lt"/>
              <a:cs typeface="+mn-lt"/>
            </a:endParaRPr>
          </a:p>
          <a:p>
            <a:pPr algn="ctr"/>
            <a:r>
              <a:rPr lang="en-US" b="1">
                <a:ea typeface="+mn-lt"/>
                <a:cs typeface="+mn-lt"/>
                <a:hlinkClick r:id="rId6"/>
              </a:rPr>
              <a:t>Level I: Fundamentals of Sponsored Project Administration</a:t>
            </a:r>
            <a:r>
              <a:rPr lang="en-US" b="1">
                <a:ea typeface="+mn-lt"/>
                <a:cs typeface="+mn-lt"/>
              </a:rPr>
              <a:t>- </a:t>
            </a:r>
            <a:r>
              <a:rPr lang="en-US" b="1">
                <a:ea typeface="+mn-lt"/>
                <a:cs typeface="+mn-lt"/>
                <a:hlinkClick r:id="rId7"/>
              </a:rPr>
              <a:t>Register Here IN PERSON</a:t>
            </a:r>
            <a:endParaRPr lang="en-US">
              <a:ea typeface="+mn-lt"/>
              <a:cs typeface="+mn-lt"/>
            </a:endParaRPr>
          </a:p>
          <a:p>
            <a:pPr algn="ctr"/>
            <a:r>
              <a:rPr lang="en-US" b="1">
                <a:ea typeface="+mn-lt"/>
                <a:cs typeface="+mn-lt"/>
                <a:hlinkClick r:id="rId8"/>
              </a:rPr>
              <a:t>Level II: Sponsored Projects Administration-Critical Issues in Research Administration</a:t>
            </a:r>
            <a:r>
              <a:rPr lang="en-US" b="1">
                <a:ea typeface="+mn-lt"/>
                <a:cs typeface="+mn-lt"/>
              </a:rPr>
              <a:t>- </a:t>
            </a:r>
            <a:r>
              <a:rPr lang="en-US" b="1">
                <a:ea typeface="+mn-lt"/>
                <a:cs typeface="+mn-lt"/>
                <a:hlinkClick r:id="rId9"/>
              </a:rPr>
              <a:t>Register Here IN PERSON</a:t>
            </a:r>
            <a:endParaRPr lang="en-US">
              <a:ea typeface="+mn-lt"/>
              <a:cs typeface="+mn-lt"/>
            </a:endParaRPr>
          </a:p>
          <a:p>
            <a:pPr algn="ctr"/>
            <a:r>
              <a:rPr lang="en-US" b="1">
                <a:ea typeface="+mn-lt"/>
                <a:cs typeface="+mn-lt"/>
                <a:hlinkClick r:id="rId10"/>
              </a:rPr>
              <a:t>Departmental Research Administration</a:t>
            </a:r>
            <a:r>
              <a:rPr lang="en-US" b="1">
                <a:ea typeface="+mn-lt"/>
                <a:cs typeface="+mn-lt"/>
              </a:rPr>
              <a:t>- </a:t>
            </a:r>
            <a:r>
              <a:rPr lang="en-US" b="1">
                <a:ea typeface="+mn-lt"/>
                <a:cs typeface="+mn-lt"/>
                <a:hlinkClick r:id="rId11"/>
              </a:rPr>
              <a:t>Register Here IN PERSON</a:t>
            </a:r>
            <a:endParaRPr lang="en-US">
              <a:ea typeface="+mn-lt"/>
              <a:cs typeface="+mn-lt"/>
            </a:endParaRPr>
          </a:p>
          <a:p>
            <a:pPr algn="ctr"/>
            <a:endParaRPr lang="en-US">
              <a:ea typeface="+mn-lt"/>
              <a:cs typeface="+mn-lt"/>
            </a:endParaRPr>
          </a:p>
          <a:p>
            <a:pPr algn="ctr"/>
            <a:r>
              <a:rPr lang="en-US" b="1">
                <a:ea typeface="+mn-lt"/>
                <a:cs typeface="+mn-lt"/>
              </a:rPr>
              <a:t>December 12-15,2022:</a:t>
            </a:r>
            <a:endParaRPr lang="en-US">
              <a:ea typeface="+mn-lt"/>
              <a:cs typeface="+mn-lt"/>
            </a:endParaRPr>
          </a:p>
          <a:p>
            <a:pPr algn="ctr"/>
            <a:r>
              <a:rPr lang="en-US" b="1">
                <a:ea typeface="+mn-lt"/>
                <a:cs typeface="+mn-lt"/>
                <a:hlinkClick r:id="rId12"/>
              </a:rPr>
              <a:t>Contract Negotiation &amp; Administration</a:t>
            </a:r>
            <a:r>
              <a:rPr lang="en-US" b="1">
                <a:ea typeface="+mn-lt"/>
                <a:cs typeface="+mn-lt"/>
              </a:rPr>
              <a:t>-</a:t>
            </a:r>
            <a:r>
              <a:rPr lang="en-US" b="1">
                <a:ea typeface="+mn-lt"/>
                <a:cs typeface="+mn-lt"/>
                <a:hlinkClick r:id="rId13"/>
              </a:rPr>
              <a:t>Register Here VIRTUAL</a:t>
            </a:r>
            <a:endParaRPr lang="en-US">
              <a:ea typeface="+mn-lt"/>
              <a:cs typeface="+mn-lt"/>
            </a:endParaRPr>
          </a:p>
          <a:p>
            <a:endParaRPr lang="en-US">
              <a:ea typeface="+mn-lt"/>
              <a:cs typeface="+mn-lt"/>
            </a:endParaRPr>
          </a:p>
          <a:p>
            <a:pPr algn="l"/>
            <a:endParaRPr lang="en-US">
              <a:ea typeface="Calibri"/>
              <a:cs typeface="Calibri"/>
            </a:endParaRPr>
          </a:p>
        </p:txBody>
      </p:sp>
    </p:spTree>
    <p:extLst>
      <p:ext uri="{BB962C8B-B14F-4D97-AF65-F5344CB8AC3E}">
        <p14:creationId xmlns:p14="http://schemas.microsoft.com/office/powerpoint/2010/main" val="352525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2004642" y="1469356"/>
            <a:ext cx="6501808" cy="3370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b="1">
              <a:solidFill>
                <a:srgbClr val="005A8B"/>
              </a:solidFill>
              <a:cs typeface="Calibri"/>
            </a:endParaRPr>
          </a:p>
          <a:p>
            <a:pPr marL="285750" indent="-285750"/>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CA4FE8AD-2F81-06E6-B624-D7917549617A}"/>
              </a:ext>
            </a:extLst>
          </p:cNvPr>
          <p:cNvSpPr txBox="1"/>
          <p:nvPr/>
        </p:nvSpPr>
        <p:spPr>
          <a:xfrm>
            <a:off x="609828" y="34230"/>
            <a:ext cx="57331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cs typeface="Calibri"/>
            </a:endParaRPr>
          </a:p>
        </p:txBody>
      </p:sp>
      <p:sp>
        <p:nvSpPr>
          <p:cNvPr id="3" name="TextBox 2">
            <a:extLst>
              <a:ext uri="{FF2B5EF4-FFF2-40B4-BE49-F238E27FC236}">
                <a16:creationId xmlns:a16="http://schemas.microsoft.com/office/drawing/2014/main" id="{815AB640-FB38-6139-523C-5F99E12C1A2E}"/>
              </a:ext>
            </a:extLst>
          </p:cNvPr>
          <p:cNvSpPr txBox="1"/>
          <p:nvPr/>
        </p:nvSpPr>
        <p:spPr>
          <a:xfrm>
            <a:off x="1389887" y="1908048"/>
            <a:ext cx="717918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5A8B"/>
                </a:solidFill>
                <a:hlinkClick r:id="rId4"/>
              </a:rPr>
              <a:t>2022 PRIM&amp;R Annual Conference</a:t>
            </a:r>
            <a:endParaRPr lang="en-US" sz="2000" b="1">
              <a:solidFill>
                <a:srgbClr val="005A8B"/>
              </a:solidFill>
              <a:cs typeface="Calibri"/>
            </a:endParaRPr>
          </a:p>
          <a:p>
            <a:pPr algn="ctr"/>
            <a:r>
              <a:rPr lang="en-US" sz="2000">
                <a:solidFill>
                  <a:srgbClr val="005A8B"/>
                </a:solidFill>
                <a:ea typeface="+mn-lt"/>
                <a:cs typeface="+mn-lt"/>
              </a:rPr>
              <a:t>All Virtual - December 12 - 15, 2022</a:t>
            </a:r>
            <a:br>
              <a:rPr lang="en-US" sz="2000">
                <a:ea typeface="+mn-lt"/>
                <a:cs typeface="+mn-lt"/>
              </a:rPr>
            </a:br>
            <a:r>
              <a:rPr lang="en-US" sz="2000">
                <a:solidFill>
                  <a:srgbClr val="005A8B"/>
                </a:solidFill>
                <a:ea typeface="+mn-lt"/>
                <a:cs typeface="+mn-lt"/>
              </a:rPr>
              <a:t>Over 100 sessions for both human subjects and animal research, their administrators, and leaders. </a:t>
            </a:r>
            <a:br>
              <a:rPr lang="en-US" sz="2000">
                <a:ea typeface="+mn-lt"/>
                <a:cs typeface="+mn-lt"/>
              </a:rPr>
            </a:br>
            <a:r>
              <a:rPr lang="en-US" sz="2000">
                <a:solidFill>
                  <a:srgbClr val="005A8B"/>
                </a:solidFill>
                <a:ea typeface="+mn-lt"/>
                <a:cs typeface="+mn-lt"/>
              </a:rPr>
              <a:t>Learn strategies for day-to-day oversight work. Attend networking events. Add a half-day workshop to your registration!</a:t>
            </a:r>
            <a:endParaRPr lang="en-US" sz="2000">
              <a:solidFill>
                <a:srgbClr val="005A8B"/>
              </a:solidFill>
              <a:cs typeface="Calibri"/>
            </a:endParaRPr>
          </a:p>
          <a:p>
            <a:pPr algn="l"/>
            <a:endParaRPr lang="en-US" sz="2000">
              <a:solidFill>
                <a:srgbClr val="005A8B"/>
              </a:solidFill>
              <a:cs typeface="Calibri"/>
            </a:endParaRPr>
          </a:p>
        </p:txBody>
      </p:sp>
      <p:sp>
        <p:nvSpPr>
          <p:cNvPr id="6" name="TextBox 5">
            <a:extLst>
              <a:ext uri="{FF2B5EF4-FFF2-40B4-BE49-F238E27FC236}">
                <a16:creationId xmlns:a16="http://schemas.microsoft.com/office/drawing/2014/main" id="{23C40B19-210E-EEB4-3DAD-D4EED193A56A}"/>
              </a:ext>
            </a:extLst>
          </p:cNvPr>
          <p:cNvSpPr txBox="1"/>
          <p:nvPr/>
        </p:nvSpPr>
        <p:spPr>
          <a:xfrm>
            <a:off x="1755647" y="646176"/>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8" descr="A picture containing text, sign&#10;&#10;Description automatically generated">
            <a:extLst>
              <a:ext uri="{FF2B5EF4-FFF2-40B4-BE49-F238E27FC236}">
                <a16:creationId xmlns:a16="http://schemas.microsoft.com/office/drawing/2014/main" id="{2E67EDC7-DBA1-E56A-4407-800365C14E46}"/>
              </a:ext>
            </a:extLst>
          </p:cNvPr>
          <p:cNvPicPr>
            <a:picLocks noChangeAspect="1"/>
          </p:cNvPicPr>
          <p:nvPr/>
        </p:nvPicPr>
        <p:blipFill>
          <a:blip r:embed="rId5"/>
          <a:stretch>
            <a:fillRect/>
          </a:stretch>
        </p:blipFill>
        <p:spPr>
          <a:xfrm>
            <a:off x="765013" y="868032"/>
            <a:ext cx="1475302" cy="525551"/>
          </a:xfrm>
          <a:prstGeom prst="rect">
            <a:avLst/>
          </a:prstGeom>
        </p:spPr>
      </p:pic>
    </p:spTree>
    <p:extLst>
      <p:ext uri="{BB962C8B-B14F-4D97-AF65-F5344CB8AC3E}">
        <p14:creationId xmlns:p14="http://schemas.microsoft.com/office/powerpoint/2010/main" val="268367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EF5E3-F68D-407E-E2F7-E058C38D7E67}"/>
              </a:ext>
            </a:extLst>
          </p:cNvPr>
          <p:cNvSpPr txBox="1"/>
          <p:nvPr/>
        </p:nvSpPr>
        <p:spPr>
          <a:xfrm>
            <a:off x="458680" y="1427825"/>
            <a:ext cx="8481595"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r>
              <a:rPr lang="en-US" sz="2000">
                <a:solidFill>
                  <a:srgbClr val="005A8B"/>
                </a:solidFill>
                <a:cs typeface="Calibri"/>
              </a:rPr>
              <a:t>Various topics/classes in Higher Education, Research Administration &amp; Compliance </a:t>
            </a:r>
            <a:endParaRPr lang="en-US">
              <a:solidFill>
                <a:srgbClr val="005A8B"/>
              </a:solidFill>
              <a:cs typeface="Calibri"/>
            </a:endParaRPr>
          </a:p>
          <a:p>
            <a:endParaRPr lang="en-US" sz="2000">
              <a:solidFill>
                <a:schemeClr val="accent1"/>
              </a:solidFill>
              <a:cs typeface="Calibri"/>
            </a:endParaRPr>
          </a:p>
          <a:p>
            <a:endParaRPr lang="en-US" sz="2000">
              <a:cs typeface="Calibri"/>
            </a:endParaRPr>
          </a:p>
          <a:p>
            <a:endParaRPr lang="en-US" sz="2000">
              <a:solidFill>
                <a:schemeClr val="accent1"/>
              </a:solidFill>
              <a:cs typeface="Calibri"/>
            </a:endParaRPr>
          </a:p>
          <a:p>
            <a:endParaRPr lang="en-US" sz="2000">
              <a:solidFill>
                <a:schemeClr val="accent1"/>
              </a:solidFill>
              <a:cs typeface="Calibri"/>
            </a:endParaRPr>
          </a:p>
          <a:p>
            <a:endParaRPr lang="en-US" sz="2000">
              <a:solidFill>
                <a:schemeClr val="accent1"/>
              </a:solidFill>
              <a:cs typeface="Calibri"/>
            </a:endParaRPr>
          </a:p>
          <a:p>
            <a:endParaRPr lang="en-US" sz="2000">
              <a:solidFill>
                <a:schemeClr val="accent1"/>
              </a:solidFill>
              <a:cs typeface="Calibri"/>
            </a:endParaRPr>
          </a:p>
          <a:p>
            <a:endParaRPr lang="en-US" sz="2000">
              <a:solidFill>
                <a:schemeClr val="accent1"/>
              </a:solidFill>
              <a:cs typeface="Calibri"/>
            </a:endParaRPr>
          </a:p>
          <a:p>
            <a:endParaRPr lang="en-US" sz="2000">
              <a:solidFill>
                <a:schemeClr val="accent1"/>
              </a:solidFill>
              <a:cs typeface="Calibri"/>
            </a:endParaRPr>
          </a:p>
          <a:p>
            <a:endParaRPr lang="en-US" sz="2000">
              <a:solidFill>
                <a:schemeClr val="accent1"/>
              </a:solidFill>
              <a:cs typeface="Calibri"/>
            </a:endParaRPr>
          </a:p>
          <a:p>
            <a:r>
              <a:rPr lang="en-US" sz="2000">
                <a:solidFill>
                  <a:schemeClr val="accent1"/>
                </a:solidFill>
                <a:cs typeface="Calibri"/>
                <a:hlinkClick r:id="rId3">
                  <a:extLst>
                    <a:ext uri="{A12FA001-AC4F-418D-AE19-62706E023703}">
                      <ahyp:hlinkClr xmlns:ahyp="http://schemas.microsoft.com/office/drawing/2018/hyperlinkcolor" val="tx"/>
                    </a:ext>
                  </a:extLst>
                </a:hlinkClick>
              </a:rPr>
              <a:t>Podcast link</a:t>
            </a:r>
            <a:r>
              <a:rPr lang="en-US" sz="2000">
                <a:solidFill>
                  <a:srgbClr val="005A8B"/>
                </a:solidFill>
                <a:cs typeface="Calibri"/>
              </a:rPr>
              <a:t> on Apple </a:t>
            </a:r>
            <a:endParaRPr lang="en-US">
              <a:solidFill>
                <a:srgbClr val="005A8B"/>
              </a:solidFill>
              <a:cs typeface="Calibri"/>
            </a:endParaRPr>
          </a:p>
          <a:p>
            <a:r>
              <a:rPr lang="en-US" b="1">
                <a:solidFill>
                  <a:srgbClr val="005A8B"/>
                </a:solidFill>
              </a:rPr>
              <a:t>On Campus - with </a:t>
            </a:r>
            <a:r>
              <a:rPr lang="en-US" b="1">
                <a:solidFill>
                  <a:srgbClr val="005A8B"/>
                </a:solidFill>
                <a:hlinkClick r:id="rId4"/>
              </a:rPr>
              <a:t>CITI Program</a:t>
            </a:r>
            <a:r>
              <a:rPr lang="en-US" b="1">
                <a:solidFill>
                  <a:srgbClr val="005A8B"/>
                </a:solidFill>
              </a:rPr>
              <a:t> </a:t>
            </a:r>
            <a:endParaRPr lang="en-US">
              <a:solidFill>
                <a:srgbClr val="005A8B"/>
              </a:solidFill>
              <a:cs typeface="Calibri"/>
            </a:endParaRPr>
          </a:p>
          <a:p>
            <a:endParaRPr lang="en-US" sz="2000">
              <a:solidFill>
                <a:schemeClr val="accent1"/>
              </a:solidFill>
              <a:cs typeface="Calibri"/>
            </a:endParaRPr>
          </a:p>
          <a:p>
            <a:endParaRPr lang="en-US">
              <a:cs typeface="Calibri"/>
            </a:endParaRPr>
          </a:p>
          <a:p>
            <a:endParaRPr lang="en-US">
              <a:cs typeface="Calibri"/>
            </a:endParaRPr>
          </a:p>
          <a:p>
            <a:endParaRPr lang="en-US">
              <a:cs typeface="Calibri"/>
            </a:endParaRPr>
          </a:p>
        </p:txBody>
      </p:sp>
      <p:pic>
        <p:nvPicPr>
          <p:cNvPr id="4" name="Picture 4" descr="A picture containing text, window&#10;&#10;Description automatically generated">
            <a:extLst>
              <a:ext uri="{FF2B5EF4-FFF2-40B4-BE49-F238E27FC236}">
                <a16:creationId xmlns:a16="http://schemas.microsoft.com/office/drawing/2014/main" id="{8E54F3F5-E4E1-DBF5-6ACC-4726E32ECDD2}"/>
              </a:ext>
            </a:extLst>
          </p:cNvPr>
          <p:cNvPicPr>
            <a:picLocks noChangeAspect="1"/>
          </p:cNvPicPr>
          <p:nvPr/>
        </p:nvPicPr>
        <p:blipFill>
          <a:blip r:embed="rId5"/>
          <a:stretch>
            <a:fillRect/>
          </a:stretch>
        </p:blipFill>
        <p:spPr>
          <a:xfrm>
            <a:off x="551618" y="882496"/>
            <a:ext cx="1619250" cy="742950"/>
          </a:xfrm>
          <a:prstGeom prst="rect">
            <a:avLst/>
          </a:prstGeom>
        </p:spPr>
      </p:pic>
      <p:pic>
        <p:nvPicPr>
          <p:cNvPr id="5" name="Picture 5">
            <a:extLst>
              <a:ext uri="{FF2B5EF4-FFF2-40B4-BE49-F238E27FC236}">
                <a16:creationId xmlns:a16="http://schemas.microsoft.com/office/drawing/2014/main" id="{C1F70002-808C-9F20-DDBA-2BC4839C50C5}"/>
              </a:ext>
            </a:extLst>
          </p:cNvPr>
          <p:cNvPicPr>
            <a:picLocks noChangeAspect="1"/>
          </p:cNvPicPr>
          <p:nvPr/>
        </p:nvPicPr>
        <p:blipFill>
          <a:blip r:embed="rId6"/>
          <a:stretch>
            <a:fillRect/>
          </a:stretch>
        </p:blipFill>
        <p:spPr>
          <a:xfrm>
            <a:off x="551895" y="2547282"/>
            <a:ext cx="2462074" cy="2377474"/>
          </a:xfrm>
          <a:prstGeom prst="rect">
            <a:avLst/>
          </a:prstGeom>
        </p:spPr>
      </p:pic>
    </p:spTree>
    <p:extLst>
      <p:ext uri="{BB962C8B-B14F-4D97-AF65-F5344CB8AC3E}">
        <p14:creationId xmlns:p14="http://schemas.microsoft.com/office/powerpoint/2010/main" val="422563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761058" y="1658332"/>
            <a:ext cx="6501808" cy="3370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b="1">
              <a:solidFill>
                <a:srgbClr val="005A8B"/>
              </a:solidFill>
              <a:cs typeface="Calibri"/>
            </a:endParaRPr>
          </a:p>
          <a:p>
            <a:pPr marL="285750" indent="-285750"/>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CA4FE8AD-2F81-06E6-B624-D7917549617A}"/>
              </a:ext>
            </a:extLst>
          </p:cNvPr>
          <p:cNvSpPr txBox="1"/>
          <p:nvPr/>
        </p:nvSpPr>
        <p:spPr>
          <a:xfrm>
            <a:off x="2523972" y="34230"/>
            <a:ext cx="38189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5A8B"/>
              </a:solidFill>
              <a:cs typeface="Calibri"/>
            </a:endParaRPr>
          </a:p>
        </p:txBody>
      </p:sp>
      <p:sp>
        <p:nvSpPr>
          <p:cNvPr id="6" name="TextBox 5">
            <a:extLst>
              <a:ext uri="{FF2B5EF4-FFF2-40B4-BE49-F238E27FC236}">
                <a16:creationId xmlns:a16="http://schemas.microsoft.com/office/drawing/2014/main" id="{AEAE9286-9AB9-532D-E9F0-65E8A89C90D0}"/>
              </a:ext>
            </a:extLst>
          </p:cNvPr>
          <p:cNvSpPr txBox="1"/>
          <p:nvPr/>
        </p:nvSpPr>
        <p:spPr>
          <a:xfrm>
            <a:off x="1162029" y="1660068"/>
            <a:ext cx="588209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5A8B"/>
                </a:solidFill>
                <a:cs typeface="Calibri"/>
              </a:rPr>
              <a:t>SUMMIT</a:t>
            </a:r>
          </a:p>
          <a:p>
            <a:pPr marL="342900" indent="-342900">
              <a:buFont typeface="Arial"/>
              <a:buChar char="•"/>
            </a:pPr>
            <a:r>
              <a:rPr lang="en-US" sz="2000">
                <a:solidFill>
                  <a:srgbClr val="005A8B"/>
                </a:solidFill>
                <a:cs typeface="Calibri"/>
              </a:rPr>
              <a:t>Next Drop-in Session 11/16/2022 at 2 PM</a:t>
            </a:r>
          </a:p>
          <a:p>
            <a:endParaRPr lang="en-US" sz="2400">
              <a:solidFill>
                <a:srgbClr val="005A8B"/>
              </a:solidFill>
              <a:cs typeface="Calibri"/>
            </a:endParaRPr>
          </a:p>
          <a:p>
            <a:r>
              <a:rPr lang="en-US" sz="2400" b="1">
                <a:solidFill>
                  <a:srgbClr val="005A8B"/>
                </a:solidFill>
                <a:cs typeface="Calibri"/>
              </a:rPr>
              <a:t>Effort Certification </a:t>
            </a:r>
          </a:p>
          <a:p>
            <a:pPr marL="342900" indent="-342900">
              <a:buFont typeface="Arial"/>
              <a:buChar char="•"/>
            </a:pPr>
            <a:r>
              <a:rPr lang="en-US" sz="2000">
                <a:solidFill>
                  <a:srgbClr val="005A8B"/>
                </a:solidFill>
                <a:cs typeface="Calibri"/>
              </a:rPr>
              <a:t>EC Training 10/20/2022 &amp; 10/26/2022</a:t>
            </a:r>
            <a:endParaRPr lang="en-US" sz="2000">
              <a:cs typeface="Calibri" panose="020F0502020204030204"/>
            </a:endParaRPr>
          </a:p>
          <a:p>
            <a:endParaRPr lang="en-US" sz="2400">
              <a:solidFill>
                <a:srgbClr val="005A8B"/>
              </a:solidFill>
              <a:cs typeface="Calibri"/>
            </a:endParaRPr>
          </a:p>
          <a:p>
            <a:r>
              <a:rPr lang="en-US" sz="2400" b="1" err="1">
                <a:solidFill>
                  <a:srgbClr val="005A8B"/>
                </a:solidFill>
                <a:cs typeface="Calibri"/>
              </a:rPr>
              <a:t>Postaward</a:t>
            </a:r>
            <a:r>
              <a:rPr lang="en-US" sz="2400" b="1">
                <a:solidFill>
                  <a:srgbClr val="005A8B"/>
                </a:solidFill>
                <a:cs typeface="Calibri"/>
              </a:rPr>
              <a:t> </a:t>
            </a:r>
          </a:p>
          <a:p>
            <a:pPr marL="342900" indent="-342900">
              <a:buFont typeface="Arial"/>
              <a:buChar char="•"/>
            </a:pPr>
            <a:r>
              <a:rPr lang="en-US" sz="2000">
                <a:solidFill>
                  <a:srgbClr val="005A8B"/>
                </a:solidFill>
                <a:cs typeface="Calibri"/>
              </a:rPr>
              <a:t>Drop-in Sessions</a:t>
            </a:r>
            <a:endParaRPr lang="en-US" sz="2000">
              <a:cs typeface="Calibri" panose="020F0502020204030204"/>
            </a:endParaRPr>
          </a:p>
          <a:p>
            <a:endParaRPr lang="en-US" sz="2400">
              <a:solidFill>
                <a:srgbClr val="005A8B"/>
              </a:solidFill>
              <a:cs typeface="Calibri"/>
            </a:endParaRPr>
          </a:p>
        </p:txBody>
      </p:sp>
      <p:sp>
        <p:nvSpPr>
          <p:cNvPr id="9" name="Rectangle 2">
            <a:extLst>
              <a:ext uri="{FF2B5EF4-FFF2-40B4-BE49-F238E27FC236}">
                <a16:creationId xmlns:a16="http://schemas.microsoft.com/office/drawing/2014/main" id="{182AE30C-A431-F6DF-D5CD-59B799EE7480}"/>
              </a:ext>
            </a:extLst>
          </p:cNvPr>
          <p:cNvSpPr txBox="1">
            <a:spLocks noChangeArrowheads="1"/>
          </p:cNvSpPr>
          <p:nvPr/>
        </p:nvSpPr>
        <p:spPr>
          <a:xfrm>
            <a:off x="973370" y="588737"/>
            <a:ext cx="8030682"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b="1">
                <a:solidFill>
                  <a:srgbClr val="005A8B"/>
                </a:solidFill>
                <a:latin typeface="Calibri"/>
                <a:cs typeface="Calibri"/>
              </a:rPr>
              <a:t>Future Outreach &amp; Training Opportunities </a:t>
            </a:r>
            <a:endParaRPr lang="en-US" altLang="en-US" sz="3300" b="1">
              <a:solidFill>
                <a:srgbClr val="005A8B"/>
              </a:solidFill>
              <a:cs typeface="Calibri Light"/>
            </a:endParaRPr>
          </a:p>
        </p:txBody>
      </p:sp>
      <p:sp>
        <p:nvSpPr>
          <p:cNvPr id="3" name="TextBox 2">
            <a:extLst>
              <a:ext uri="{FF2B5EF4-FFF2-40B4-BE49-F238E27FC236}">
                <a16:creationId xmlns:a16="http://schemas.microsoft.com/office/drawing/2014/main" id="{2815E137-B78E-F32C-42F0-EECA1AB5FBE8}"/>
              </a:ext>
            </a:extLst>
          </p:cNvPr>
          <p:cNvSpPr txBox="1"/>
          <p:nvPr/>
        </p:nvSpPr>
        <p:spPr>
          <a:xfrm>
            <a:off x="304799" y="5169408"/>
            <a:ext cx="10422255"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05A8B"/>
                </a:solidFill>
                <a:ea typeface="+mn-lt"/>
                <a:cs typeface="+mn-lt"/>
              </a:rPr>
              <a:t>***All Grant Forum PPT Slides are posted the ORSP web page</a:t>
            </a:r>
            <a:r>
              <a:rPr lang="en-US">
                <a:ea typeface="+mn-lt"/>
                <a:cs typeface="+mn-lt"/>
              </a:rPr>
              <a:t> </a:t>
            </a:r>
            <a:r>
              <a:rPr lang="en-US">
                <a:ea typeface="+mn-lt"/>
                <a:cs typeface="+mn-lt"/>
                <a:hlinkClick r:id="rId4"/>
              </a:rPr>
              <a:t>https://www.umb.edu/orsp/grantforum</a:t>
            </a:r>
            <a:r>
              <a:rPr lang="en-US">
                <a:ea typeface="+mn-lt"/>
                <a:cs typeface="+mn-lt"/>
              </a:rPr>
              <a:t> </a:t>
            </a:r>
            <a:r>
              <a:rPr lang="en-US">
                <a:solidFill>
                  <a:srgbClr val="005A8B"/>
                </a:solidFill>
                <a:ea typeface="+mn-lt"/>
                <a:cs typeface="+mn-lt"/>
              </a:rPr>
              <a:t>&amp; via MS Teams**</a:t>
            </a:r>
            <a:endParaRPr lang="en-US">
              <a:solidFill>
                <a:srgbClr val="005A8B"/>
              </a:solidFill>
              <a:cs typeface="Calibri" panose="020F0502020204030204"/>
            </a:endParaRPr>
          </a:p>
        </p:txBody>
      </p:sp>
    </p:spTree>
    <p:extLst>
      <p:ext uri="{BB962C8B-B14F-4D97-AF65-F5344CB8AC3E}">
        <p14:creationId xmlns:p14="http://schemas.microsoft.com/office/powerpoint/2010/main" val="251415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303995" y="727758"/>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8" name="Rectangle 2">
            <a:extLst>
              <a:ext uri="{FF2B5EF4-FFF2-40B4-BE49-F238E27FC236}">
                <a16:creationId xmlns:a16="http://schemas.microsoft.com/office/drawing/2014/main" id="{DB4658CF-9556-8B60-4CC3-8AD508DE74BF}"/>
              </a:ext>
            </a:extLst>
          </p:cNvPr>
          <p:cNvSpPr txBox="1">
            <a:spLocks noChangeArrowheads="1"/>
          </p:cNvSpPr>
          <p:nvPr/>
        </p:nvSpPr>
        <p:spPr>
          <a:xfrm>
            <a:off x="938889" y="586592"/>
            <a:ext cx="595129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b="1">
                <a:solidFill>
                  <a:srgbClr val="005A8B"/>
                </a:solidFill>
                <a:cs typeface="Calibri Light"/>
              </a:rPr>
              <a:t>AGENDA</a:t>
            </a:r>
            <a:endParaRPr lang="en-US" altLang="en-US" sz="3300" b="1">
              <a:solidFill>
                <a:srgbClr val="005A8B"/>
              </a:solidFill>
              <a:ea typeface="Calibri Light"/>
              <a:cs typeface="Calibri Light"/>
            </a:endParaRPr>
          </a:p>
        </p:txBody>
      </p:sp>
      <p:sp>
        <p:nvSpPr>
          <p:cNvPr id="13" name="TextBox 12">
            <a:extLst>
              <a:ext uri="{FF2B5EF4-FFF2-40B4-BE49-F238E27FC236}">
                <a16:creationId xmlns:a16="http://schemas.microsoft.com/office/drawing/2014/main" id="{120E44A8-D4C1-E682-16B3-AB5E03CC9861}"/>
              </a:ext>
            </a:extLst>
          </p:cNvPr>
          <p:cNvSpPr txBox="1"/>
          <p:nvPr/>
        </p:nvSpPr>
        <p:spPr>
          <a:xfrm>
            <a:off x="1217058" y="1717736"/>
            <a:ext cx="561598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2400">
                <a:solidFill>
                  <a:srgbClr val="005A8B"/>
                </a:solidFill>
              </a:rPr>
              <a:t>1. Kuali Proposal Development – Overview </a:t>
            </a:r>
            <a:endParaRPr lang="en-US" sz="2400">
              <a:solidFill>
                <a:srgbClr val="005A8B"/>
              </a:solidFill>
              <a:cs typeface="Calibri"/>
            </a:endParaRPr>
          </a:p>
          <a:p>
            <a:pPr fontAlgn="base"/>
            <a:r>
              <a:rPr lang="en-US" sz="2400">
                <a:solidFill>
                  <a:srgbClr val="005A8B"/>
                </a:solidFill>
              </a:rPr>
              <a:t>2. Kuali Demo </a:t>
            </a:r>
            <a:endParaRPr lang="en-US" sz="2400">
              <a:solidFill>
                <a:srgbClr val="005A8B"/>
              </a:solidFill>
              <a:cs typeface="Calibri"/>
            </a:endParaRPr>
          </a:p>
          <a:p>
            <a:pPr fontAlgn="base"/>
            <a:r>
              <a:rPr lang="en-US" sz="2400">
                <a:solidFill>
                  <a:srgbClr val="005A8B"/>
                </a:solidFill>
              </a:rPr>
              <a:t>3. Effort Certification </a:t>
            </a:r>
            <a:endParaRPr lang="en-US" sz="2400">
              <a:solidFill>
                <a:srgbClr val="005A8B"/>
              </a:solidFill>
              <a:cs typeface="Calibri"/>
            </a:endParaRPr>
          </a:p>
          <a:p>
            <a:pPr fontAlgn="base"/>
            <a:r>
              <a:rPr lang="en-US" sz="2400">
                <a:solidFill>
                  <a:srgbClr val="005A8B"/>
                </a:solidFill>
              </a:rPr>
              <a:t>4. Professional Development </a:t>
            </a:r>
            <a:endParaRPr lang="en-US" sz="2400">
              <a:solidFill>
                <a:srgbClr val="005A8B"/>
              </a:solidFill>
              <a:cs typeface="Calibri" panose="020F0502020204030204"/>
            </a:endParaRPr>
          </a:p>
          <a:p>
            <a:endParaRPr lang="en-US" sz="2400">
              <a:solidFill>
                <a:srgbClr val="005A8B"/>
              </a:solidFill>
              <a:ea typeface="Calibri"/>
              <a:cs typeface="Calibri" panose="020F0502020204030204"/>
            </a:endParaRPr>
          </a:p>
          <a:p>
            <a:endParaRPr lang="en-US" sz="1800">
              <a:cs typeface="Calibri"/>
            </a:endParaRPr>
          </a:p>
          <a:p>
            <a:br>
              <a:rPr lang="en-US" sz="1800"/>
            </a:br>
            <a:endParaRPr lang="en-US" sz="1800"/>
          </a:p>
        </p:txBody>
      </p:sp>
    </p:spTree>
    <p:extLst>
      <p:ext uri="{BB962C8B-B14F-4D97-AF65-F5344CB8AC3E}">
        <p14:creationId xmlns:p14="http://schemas.microsoft.com/office/powerpoint/2010/main" val="78159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761058" y="1658332"/>
            <a:ext cx="6501808" cy="3370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b="1">
              <a:solidFill>
                <a:srgbClr val="005A8B"/>
              </a:solidFill>
              <a:cs typeface="Calibri"/>
            </a:endParaRPr>
          </a:p>
          <a:p>
            <a:pPr marL="285750" indent="-285750"/>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CA4FE8AD-2F81-06E6-B624-D7917549617A}"/>
              </a:ext>
            </a:extLst>
          </p:cNvPr>
          <p:cNvSpPr txBox="1"/>
          <p:nvPr/>
        </p:nvSpPr>
        <p:spPr>
          <a:xfrm>
            <a:off x="2523972" y="34230"/>
            <a:ext cx="38189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5A8B"/>
              </a:solidFill>
              <a:cs typeface="Calibri"/>
            </a:endParaRPr>
          </a:p>
        </p:txBody>
      </p:sp>
      <p:sp>
        <p:nvSpPr>
          <p:cNvPr id="6" name="TextBox 5">
            <a:extLst>
              <a:ext uri="{FF2B5EF4-FFF2-40B4-BE49-F238E27FC236}">
                <a16:creationId xmlns:a16="http://schemas.microsoft.com/office/drawing/2014/main" id="{AEAE9286-9AB9-532D-E9F0-65E8A89C90D0}"/>
              </a:ext>
            </a:extLst>
          </p:cNvPr>
          <p:cNvSpPr txBox="1"/>
          <p:nvPr/>
        </p:nvSpPr>
        <p:spPr>
          <a:xfrm>
            <a:off x="922796" y="1624626"/>
            <a:ext cx="425176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5A8B"/>
                </a:solidFill>
                <a:cs typeface="Calibri"/>
              </a:rPr>
              <a:t>Topics to Cover &amp; Suggestions </a:t>
            </a:r>
          </a:p>
          <a:p>
            <a:endParaRPr lang="en-US" sz="2400">
              <a:solidFill>
                <a:srgbClr val="005A8B"/>
              </a:solidFill>
              <a:cs typeface="Calibri"/>
            </a:endParaRPr>
          </a:p>
          <a:p>
            <a:r>
              <a:rPr lang="en-US" sz="2400">
                <a:solidFill>
                  <a:srgbClr val="005A8B"/>
                </a:solidFill>
                <a:cs typeface="Calibri"/>
              </a:rPr>
              <a:t>- Subaward Lifecycle </a:t>
            </a:r>
          </a:p>
          <a:p>
            <a:r>
              <a:rPr lang="en-US" sz="2400">
                <a:solidFill>
                  <a:srgbClr val="005A8B"/>
                </a:solidFill>
                <a:cs typeface="Calibri"/>
              </a:rPr>
              <a:t>- Training sessions offered</a:t>
            </a:r>
          </a:p>
          <a:p>
            <a:endParaRPr lang="en-US" sz="2400">
              <a:solidFill>
                <a:srgbClr val="005A8B"/>
              </a:solidFill>
              <a:cs typeface="Calibri"/>
            </a:endParaRPr>
          </a:p>
          <a:p>
            <a:endParaRPr lang="en-US" sz="2400">
              <a:solidFill>
                <a:srgbClr val="005A8B"/>
              </a:solidFill>
              <a:cs typeface="Calibri"/>
            </a:endParaRPr>
          </a:p>
        </p:txBody>
      </p:sp>
      <p:sp>
        <p:nvSpPr>
          <p:cNvPr id="9" name="Rectangle 2">
            <a:extLst>
              <a:ext uri="{FF2B5EF4-FFF2-40B4-BE49-F238E27FC236}">
                <a16:creationId xmlns:a16="http://schemas.microsoft.com/office/drawing/2014/main" id="{182AE30C-A431-F6DF-D5CD-59B799EE7480}"/>
              </a:ext>
            </a:extLst>
          </p:cNvPr>
          <p:cNvSpPr txBox="1">
            <a:spLocks noChangeArrowheads="1"/>
          </p:cNvSpPr>
          <p:nvPr/>
        </p:nvSpPr>
        <p:spPr>
          <a:xfrm>
            <a:off x="973370" y="588737"/>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b="1">
                <a:solidFill>
                  <a:srgbClr val="005A8B"/>
                </a:solidFill>
                <a:latin typeface="Calibri"/>
                <a:cs typeface="Calibri"/>
              </a:rPr>
              <a:t>Future Grant Forum</a:t>
            </a:r>
            <a:r>
              <a:rPr lang="en-US" altLang="en-US" sz="3300" b="1">
                <a:solidFill>
                  <a:srgbClr val="005A8B"/>
                </a:solidFill>
              </a:rPr>
              <a:t> </a:t>
            </a:r>
          </a:p>
        </p:txBody>
      </p:sp>
    </p:spTree>
    <p:extLst>
      <p:ext uri="{BB962C8B-B14F-4D97-AF65-F5344CB8AC3E}">
        <p14:creationId xmlns:p14="http://schemas.microsoft.com/office/powerpoint/2010/main" val="403424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994549" y="798252"/>
            <a:ext cx="7162357"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2004642" y="1469356"/>
            <a:ext cx="6501808" cy="3370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b="1">
              <a:solidFill>
                <a:srgbClr val="005A8B"/>
              </a:solidFill>
              <a:cs typeface="Calibri"/>
            </a:endParaRPr>
          </a:p>
          <a:p>
            <a:pPr marL="285750" indent="-285750"/>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2"/>
          <a:stretch>
            <a:fillRect/>
          </a:stretch>
        </p:blipFill>
        <p:spPr>
          <a:xfrm>
            <a:off x="2012176" y="6091639"/>
            <a:ext cx="4745388" cy="514684"/>
          </a:xfrm>
          <a:prstGeom prst="rect">
            <a:avLst/>
          </a:prstGeom>
        </p:spPr>
      </p:pic>
      <p:sp>
        <p:nvSpPr>
          <p:cNvPr id="2" name="TextBox 1">
            <a:extLst>
              <a:ext uri="{FF2B5EF4-FFF2-40B4-BE49-F238E27FC236}">
                <a16:creationId xmlns:a16="http://schemas.microsoft.com/office/drawing/2014/main" id="{CA4FE8AD-2F81-06E6-B624-D7917549617A}"/>
              </a:ext>
            </a:extLst>
          </p:cNvPr>
          <p:cNvSpPr txBox="1"/>
          <p:nvPr/>
        </p:nvSpPr>
        <p:spPr>
          <a:xfrm>
            <a:off x="2523972" y="34230"/>
            <a:ext cx="38189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5A8B"/>
              </a:solidFill>
              <a:cs typeface="Calibri"/>
            </a:endParaRPr>
          </a:p>
        </p:txBody>
      </p:sp>
      <p:pic>
        <p:nvPicPr>
          <p:cNvPr id="6" name="Picture 5" descr="Logo, company name&#10;&#10;Description automatically generated">
            <a:extLst>
              <a:ext uri="{FF2B5EF4-FFF2-40B4-BE49-F238E27FC236}">
                <a16:creationId xmlns:a16="http://schemas.microsoft.com/office/drawing/2014/main" id="{49645759-138A-D3CC-065D-A91AEBC8530C}"/>
              </a:ext>
            </a:extLst>
          </p:cNvPr>
          <p:cNvPicPr>
            <a:picLocks noChangeAspect="1"/>
          </p:cNvPicPr>
          <p:nvPr/>
        </p:nvPicPr>
        <p:blipFill>
          <a:blip r:embed="rId3"/>
          <a:stretch>
            <a:fillRect/>
          </a:stretch>
        </p:blipFill>
        <p:spPr>
          <a:xfrm>
            <a:off x="1603853" y="1039420"/>
            <a:ext cx="6068290" cy="3413412"/>
          </a:xfrm>
          <a:prstGeom prst="rect">
            <a:avLst/>
          </a:prstGeom>
        </p:spPr>
      </p:pic>
    </p:spTree>
    <p:extLst>
      <p:ext uri="{BB962C8B-B14F-4D97-AF65-F5344CB8AC3E}">
        <p14:creationId xmlns:p14="http://schemas.microsoft.com/office/powerpoint/2010/main" val="109114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984803" y="597851"/>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b="1">
                <a:solidFill>
                  <a:srgbClr val="005A8B"/>
                </a:solidFill>
                <a:cs typeface="Calibri Light"/>
              </a:rPr>
              <a:t>ORSP Leadership </a:t>
            </a:r>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2013502" y="2700959"/>
            <a:ext cx="4800600" cy="13144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None/>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2"/>
          <a:stretch>
            <a:fillRect/>
          </a:stretch>
        </p:blipFill>
        <p:spPr>
          <a:xfrm>
            <a:off x="1938829" y="6201661"/>
            <a:ext cx="4745388" cy="514684"/>
          </a:xfrm>
          <a:prstGeom prst="rect">
            <a:avLst/>
          </a:prstGeom>
        </p:spPr>
      </p:pic>
      <p:sp>
        <p:nvSpPr>
          <p:cNvPr id="2" name="TextBox 1">
            <a:extLst>
              <a:ext uri="{FF2B5EF4-FFF2-40B4-BE49-F238E27FC236}">
                <a16:creationId xmlns:a16="http://schemas.microsoft.com/office/drawing/2014/main" id="{6F48AA47-2908-A6AD-D504-89AA7E1CCC0D}"/>
              </a:ext>
            </a:extLst>
          </p:cNvPr>
          <p:cNvSpPr txBox="1"/>
          <p:nvPr/>
        </p:nvSpPr>
        <p:spPr>
          <a:xfrm>
            <a:off x="1900518" y="1632496"/>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Light"/>
                <a:ea typeface="open sans"/>
                <a:cs typeface="open sans"/>
                <a:hlinkClick r:id="rId3"/>
              </a:rPr>
              <a:t>Matthew Meyer</a:t>
            </a:r>
            <a:br>
              <a:rPr lang="en-US" sz="1400">
                <a:latin typeface="Calibri Light"/>
              </a:rPr>
            </a:br>
            <a:r>
              <a:rPr lang="en-US" sz="1400">
                <a:latin typeface="Calibri Light"/>
                <a:ea typeface="open sans"/>
                <a:cs typeface="open sans"/>
              </a:rPr>
              <a:t>Associate Vice Provost for Research and Director of ORSP</a:t>
            </a:r>
            <a:endParaRPr lang="en-US" sz="1400">
              <a:latin typeface="Calibri Light"/>
            </a:endParaRPr>
          </a:p>
        </p:txBody>
      </p:sp>
      <p:sp>
        <p:nvSpPr>
          <p:cNvPr id="3" name="TextBox 2">
            <a:extLst>
              <a:ext uri="{FF2B5EF4-FFF2-40B4-BE49-F238E27FC236}">
                <a16:creationId xmlns:a16="http://schemas.microsoft.com/office/drawing/2014/main" id="{07077188-48A3-8FCF-8717-4015E5E335C6}"/>
              </a:ext>
            </a:extLst>
          </p:cNvPr>
          <p:cNvSpPr txBox="1"/>
          <p:nvPr/>
        </p:nvSpPr>
        <p:spPr>
          <a:xfrm>
            <a:off x="5735099" y="1635257"/>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Light"/>
                <a:cs typeface="Calibri Light"/>
                <a:hlinkClick r:id="rId4"/>
              </a:rPr>
              <a:t>Shala Bonyun</a:t>
            </a:r>
            <a:br>
              <a:rPr lang="en-US" sz="1400">
                <a:latin typeface="Calibri Light"/>
              </a:rPr>
            </a:br>
            <a:r>
              <a:rPr lang="en-US" sz="1400">
                <a:latin typeface="Calibri Light"/>
                <a:cs typeface="Calibri Light"/>
              </a:rPr>
              <a:t>Associate Director of ORSP Preaward Support Services</a:t>
            </a:r>
          </a:p>
        </p:txBody>
      </p:sp>
      <p:sp>
        <p:nvSpPr>
          <p:cNvPr id="6" name="TextBox 5">
            <a:extLst>
              <a:ext uri="{FF2B5EF4-FFF2-40B4-BE49-F238E27FC236}">
                <a16:creationId xmlns:a16="http://schemas.microsoft.com/office/drawing/2014/main" id="{01C92E08-C577-2D65-1C68-682344A9757E}"/>
              </a:ext>
            </a:extLst>
          </p:cNvPr>
          <p:cNvSpPr txBox="1"/>
          <p:nvPr/>
        </p:nvSpPr>
        <p:spPr>
          <a:xfrm>
            <a:off x="1935615" y="2952360"/>
            <a:ext cx="2743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Light"/>
                <a:cs typeface="Calibri Light"/>
                <a:hlinkClick r:id="rId5"/>
              </a:rPr>
              <a:t>Rebecca</a:t>
            </a:r>
            <a:r>
              <a:rPr lang="en-US" sz="1400" b="1">
                <a:latin typeface="Calibri Light"/>
                <a:ea typeface="+mn-lt"/>
                <a:cs typeface="+mn-lt"/>
                <a:hlinkClick r:id="rId5"/>
              </a:rPr>
              <a:t> Hanson</a:t>
            </a:r>
            <a:br>
              <a:rPr lang="en-US" sz="1400" b="1">
                <a:latin typeface="Calibri Light"/>
                <a:ea typeface="+mn-lt"/>
                <a:cs typeface="+mn-lt"/>
              </a:rPr>
            </a:br>
            <a:r>
              <a:rPr lang="en-US" sz="1400">
                <a:latin typeface="Calibri Light"/>
                <a:ea typeface="+mn-lt"/>
                <a:cs typeface="+mn-lt"/>
              </a:rPr>
              <a:t>Assistant Director of ORSP Postaward Support Services</a:t>
            </a:r>
            <a:br>
              <a:rPr lang="en-US" sz="1400" b="1">
                <a:latin typeface="Calibri Light"/>
                <a:ea typeface="+mn-lt"/>
                <a:cs typeface="+mn-lt"/>
              </a:rPr>
            </a:br>
            <a:endParaRPr lang="en-US" sz="1400">
              <a:latin typeface="Calibri Light"/>
              <a:cs typeface="Calibri"/>
            </a:endParaRPr>
          </a:p>
        </p:txBody>
      </p:sp>
      <p:sp>
        <p:nvSpPr>
          <p:cNvPr id="8" name="TextBox 7">
            <a:extLst>
              <a:ext uri="{FF2B5EF4-FFF2-40B4-BE49-F238E27FC236}">
                <a16:creationId xmlns:a16="http://schemas.microsoft.com/office/drawing/2014/main" id="{8C14A896-558C-0E64-9E50-5AC1625DC10D}"/>
              </a:ext>
            </a:extLst>
          </p:cNvPr>
          <p:cNvSpPr txBox="1"/>
          <p:nvPr/>
        </p:nvSpPr>
        <p:spPr>
          <a:xfrm>
            <a:off x="5741371" y="2916899"/>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Light"/>
                <a:cs typeface="Calibri Light"/>
                <a:hlinkClick r:id="rId6"/>
              </a:rPr>
              <a:t>Tracey</a:t>
            </a:r>
            <a:r>
              <a:rPr lang="en-US" sz="1400" b="1">
                <a:latin typeface="Calibri Light"/>
                <a:ea typeface="+mn-lt"/>
                <a:cs typeface="+mn-lt"/>
                <a:hlinkClick r:id="rId6"/>
              </a:rPr>
              <a:t> </a:t>
            </a:r>
            <a:r>
              <a:rPr lang="en-US" sz="1400" b="1" err="1">
                <a:latin typeface="Calibri Light"/>
                <a:ea typeface="+mn-lt"/>
                <a:cs typeface="+mn-lt"/>
                <a:hlinkClick r:id="rId6"/>
              </a:rPr>
              <a:t>Poston,PhD</a:t>
            </a:r>
            <a:br>
              <a:rPr lang="en-US" sz="1400" b="1">
                <a:latin typeface="Calibri Light"/>
                <a:ea typeface="+mn-lt"/>
                <a:cs typeface="+mn-lt"/>
              </a:rPr>
            </a:br>
            <a:r>
              <a:rPr lang="en-US" sz="1400">
                <a:latin typeface="Calibri Light"/>
                <a:ea typeface="+mn-lt"/>
                <a:cs typeface="+mn-lt"/>
              </a:rPr>
              <a:t>Assistant Director of ORSP Research Compliance and Integrity</a:t>
            </a:r>
            <a:br>
              <a:rPr lang="en-US" sz="1800" b="1">
                <a:ea typeface="+mn-lt"/>
                <a:cs typeface="+mn-lt"/>
              </a:rPr>
            </a:br>
            <a:endParaRPr lang="en-US" sz="1800">
              <a:cs typeface="Calibri"/>
            </a:endParaRPr>
          </a:p>
        </p:txBody>
      </p:sp>
      <p:sp>
        <p:nvSpPr>
          <p:cNvPr id="9" name="TextBox 8">
            <a:extLst>
              <a:ext uri="{FF2B5EF4-FFF2-40B4-BE49-F238E27FC236}">
                <a16:creationId xmlns:a16="http://schemas.microsoft.com/office/drawing/2014/main" id="{BFDAEEC5-28EA-062E-E612-1852F558064F}"/>
              </a:ext>
            </a:extLst>
          </p:cNvPr>
          <p:cNvSpPr txBox="1"/>
          <p:nvPr/>
        </p:nvSpPr>
        <p:spPr>
          <a:xfrm>
            <a:off x="1933100" y="433083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alibri Light"/>
                <a:ea typeface="+mn-lt"/>
                <a:cs typeface="+mn-lt"/>
                <a:hlinkClick r:id="rId7"/>
              </a:rPr>
              <a:t>Virginia Maki</a:t>
            </a:r>
            <a:r>
              <a:rPr lang="en-US" sz="1400">
                <a:latin typeface="Calibri Light"/>
                <a:ea typeface="+mn-lt"/>
                <a:cs typeface="+mn-lt"/>
              </a:rPr>
              <a:t> </a:t>
            </a:r>
            <a:endParaRPr lang="en-US" sz="1400">
              <a:latin typeface="Calibri Light"/>
              <a:cs typeface="Calibri Light"/>
            </a:endParaRPr>
          </a:p>
          <a:p>
            <a:r>
              <a:rPr lang="en-US" sz="1400">
                <a:latin typeface="Calibri Light"/>
                <a:ea typeface="+mn-lt"/>
                <a:cs typeface="+mn-lt"/>
              </a:rPr>
              <a:t>Assistant Director of ORSP eRA Systems and Training</a:t>
            </a:r>
            <a:endParaRPr lang="en-US" sz="1400">
              <a:latin typeface="Calibri Light"/>
            </a:endParaRPr>
          </a:p>
          <a:p>
            <a:pPr algn="l"/>
            <a:endParaRPr lang="en-US" sz="1800">
              <a:cs typeface="Calibri"/>
            </a:endParaRPr>
          </a:p>
        </p:txBody>
      </p:sp>
      <p:sp>
        <p:nvSpPr>
          <p:cNvPr id="10" name="TextBox 9">
            <a:extLst>
              <a:ext uri="{FF2B5EF4-FFF2-40B4-BE49-F238E27FC236}">
                <a16:creationId xmlns:a16="http://schemas.microsoft.com/office/drawing/2014/main" id="{72CD4D3B-9A56-4F06-BEF2-DF01BDB79688}"/>
              </a:ext>
            </a:extLst>
          </p:cNvPr>
          <p:cNvSpPr txBox="1"/>
          <p:nvPr/>
        </p:nvSpPr>
        <p:spPr>
          <a:xfrm>
            <a:off x="5738023" y="4301075"/>
            <a:ext cx="27432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accent1"/>
                </a:solidFill>
                <a:latin typeface="Calibri Light"/>
                <a:cs typeface="Calibri Light"/>
                <a:hlinkClick r:id="rId8">
                  <a:extLst>
                    <a:ext uri="{A12FA001-AC4F-418D-AE19-62706E023703}">
                      <ahyp:hlinkClr xmlns:ahyp="http://schemas.microsoft.com/office/drawing/2018/hyperlinkcolor" val="tx"/>
                    </a:ext>
                  </a:extLst>
                </a:hlinkClick>
              </a:rPr>
              <a:t>Serena Wang</a:t>
            </a:r>
            <a:r>
              <a:rPr lang="en-US" sz="1400" b="1">
                <a:solidFill>
                  <a:schemeClr val="accent1"/>
                </a:solidFill>
                <a:latin typeface="Calibri Light"/>
                <a:cs typeface="Calibri Light"/>
              </a:rPr>
              <a:t> </a:t>
            </a:r>
          </a:p>
          <a:p>
            <a:r>
              <a:rPr lang="en-US" sz="1400">
                <a:latin typeface="+mj-lt"/>
                <a:ea typeface="+mn-lt"/>
                <a:cs typeface="+mn-lt"/>
              </a:rPr>
              <a:t>Research Core Facilities &amp; Operations Manager of ORSP</a:t>
            </a:r>
            <a:endParaRPr lang="en-US" sz="1400" b="1">
              <a:latin typeface="+mj-lt"/>
              <a:cs typeface="Calibri" panose="020F0502020204030204"/>
            </a:endParaRPr>
          </a:p>
          <a:p>
            <a:endParaRPr lang="en-US" sz="1800">
              <a:cs typeface="Calibri"/>
            </a:endParaRPr>
          </a:p>
          <a:p>
            <a:pPr algn="l"/>
            <a:endParaRPr lang="en-US" sz="1800">
              <a:cs typeface="Calibri"/>
            </a:endParaRPr>
          </a:p>
        </p:txBody>
      </p:sp>
    </p:spTree>
    <p:extLst>
      <p:ext uri="{BB962C8B-B14F-4D97-AF65-F5344CB8AC3E}">
        <p14:creationId xmlns:p14="http://schemas.microsoft.com/office/powerpoint/2010/main" val="328862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64291" y="688173"/>
            <a:ext cx="8011129"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3200">
                <a:solidFill>
                  <a:srgbClr val="005A8B"/>
                </a:solidFill>
                <a:cs typeface="Calibri"/>
              </a:rPr>
              <a:t>Kuali Proposal Development</a:t>
            </a:r>
          </a:p>
          <a:p>
            <a:endParaRPr lang="en-US" sz="3200">
              <a:solidFill>
                <a:srgbClr val="005A8B"/>
              </a:solidFill>
              <a:cs typeface="Calibri"/>
            </a:endParaRPr>
          </a:p>
          <a:p>
            <a:r>
              <a:rPr lang="en-US" sz="2800">
                <a:solidFill>
                  <a:srgbClr val="005A8B"/>
                </a:solidFill>
                <a:cs typeface="Calibri"/>
              </a:rPr>
              <a:t>Kuali Research, Provost Office, ORSP, Deans &amp; Directors Meeting 10/05/2022</a:t>
            </a:r>
          </a:p>
          <a:p>
            <a:endParaRPr lang="en-US" sz="3200">
              <a:solidFill>
                <a:srgbClr val="005A8B"/>
              </a:solidFill>
              <a:cs typeface="Calibri"/>
            </a:endParaRPr>
          </a:p>
          <a:p>
            <a:pPr marL="800100" lvl="1" indent="-342900">
              <a:buFont typeface="Arial" panose="020B0604020202020204" pitchFamily="34" charset="0"/>
              <a:buChar char="•"/>
            </a:pPr>
            <a:r>
              <a:rPr lang="en-US" sz="2400">
                <a:solidFill>
                  <a:srgbClr val="005A8B"/>
                </a:solidFill>
                <a:cs typeface="Calibri"/>
              </a:rPr>
              <a:t>Proposal Submission Timing</a:t>
            </a:r>
          </a:p>
          <a:p>
            <a:pPr marL="800100" lvl="1" indent="-342900">
              <a:buFont typeface="Arial" panose="020B0604020202020204" pitchFamily="34" charset="0"/>
              <a:buChar char="•"/>
            </a:pPr>
            <a:r>
              <a:rPr lang="en-US" sz="2400">
                <a:solidFill>
                  <a:srgbClr val="005A8B"/>
                </a:solidFill>
                <a:cs typeface="Calibri"/>
              </a:rPr>
              <a:t>Kuali PD Roles </a:t>
            </a:r>
          </a:p>
          <a:p>
            <a:pPr marL="800100" lvl="1" indent="-342900">
              <a:buFont typeface="Arial" panose="020B0604020202020204" pitchFamily="34" charset="0"/>
              <a:buChar char="•"/>
            </a:pPr>
            <a:r>
              <a:rPr lang="en-US" sz="2400">
                <a:solidFill>
                  <a:srgbClr val="005A8B"/>
                </a:solidFill>
                <a:cs typeface="Calibri"/>
              </a:rPr>
              <a:t>Training</a:t>
            </a:r>
          </a:p>
          <a:p>
            <a:pPr marL="800100" lvl="1" indent="-342900">
              <a:buFont typeface="Arial" panose="020B0604020202020204" pitchFamily="34" charset="0"/>
              <a:buChar char="•"/>
            </a:pPr>
            <a:r>
              <a:rPr lang="en-US" sz="2400">
                <a:solidFill>
                  <a:srgbClr val="005A8B"/>
                </a:solidFill>
                <a:cs typeface="Calibri"/>
              </a:rPr>
              <a:t>Kuali PD Phased Implementation</a:t>
            </a:r>
          </a:p>
          <a:p>
            <a:pPr marL="800100" lvl="1" indent="-342900">
              <a:buFont typeface="Arial" panose="020B0604020202020204" pitchFamily="34" charset="0"/>
              <a:buChar char="•"/>
            </a:pPr>
            <a:r>
              <a:rPr lang="en-US" sz="2400">
                <a:solidFill>
                  <a:srgbClr val="005A8B"/>
                </a:solidFill>
                <a:cs typeface="Calibri"/>
              </a:rPr>
              <a:t>Go-Live  </a:t>
            </a:r>
          </a:p>
          <a:p>
            <a:pPr marL="342900" indent="-342900">
              <a:buFont typeface="Arial" panose="020B0604020202020204" pitchFamily="34" charset="0"/>
              <a:buChar char="•"/>
            </a:pPr>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19663" y="1188775"/>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Tree>
    <p:extLst>
      <p:ext uri="{BB962C8B-B14F-4D97-AF65-F5344CB8AC3E}">
        <p14:creationId xmlns:p14="http://schemas.microsoft.com/office/powerpoint/2010/main" val="229281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64291" y="285837"/>
            <a:ext cx="80111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5A8B"/>
                </a:solidFill>
                <a:cs typeface="Calibri"/>
              </a:rPr>
              <a:t>Proposal Submission Timing </a:t>
            </a:r>
          </a:p>
          <a:p>
            <a:pPr marL="342900" indent="-342900">
              <a:buFont typeface="Arial" panose="020B0604020202020204" pitchFamily="34" charset="0"/>
              <a:buChar char="•"/>
            </a:pPr>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64291" y="2017507"/>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
        <p:nvSpPr>
          <p:cNvPr id="12" name="TextBox 11">
            <a:extLst>
              <a:ext uri="{FF2B5EF4-FFF2-40B4-BE49-F238E27FC236}">
                <a16:creationId xmlns:a16="http://schemas.microsoft.com/office/drawing/2014/main" id="{6AA1E914-7E56-4C65-950D-9F9C9AD66786}"/>
              </a:ext>
            </a:extLst>
          </p:cNvPr>
          <p:cNvSpPr txBox="1"/>
          <p:nvPr/>
        </p:nvSpPr>
        <p:spPr>
          <a:xfrm>
            <a:off x="1144301" y="1507203"/>
            <a:ext cx="8502619" cy="2677656"/>
          </a:xfrm>
          <a:prstGeom prst="rect">
            <a:avLst/>
          </a:prstGeom>
          <a:noFill/>
        </p:spPr>
        <p:txBody>
          <a:bodyPr wrap="square">
            <a:spAutoFit/>
          </a:bodyPr>
          <a:lstStyle/>
          <a:p>
            <a:pPr marL="0" indent="0">
              <a:buNone/>
            </a:pPr>
            <a:r>
              <a:rPr lang="en-US" sz="2400">
                <a:solidFill>
                  <a:srgbClr val="005A8B"/>
                </a:solidFill>
              </a:rPr>
              <a:t>Proposals due to ORSP </a:t>
            </a:r>
            <a:r>
              <a:rPr lang="en-US" sz="2400" b="1" u="sng">
                <a:solidFill>
                  <a:srgbClr val="005A8B"/>
                </a:solidFill>
              </a:rPr>
              <a:t>5 business days prior to Sponsor Deadline</a:t>
            </a:r>
            <a:endParaRPr lang="en-US" sz="2400" b="1" u="sng">
              <a:solidFill>
                <a:srgbClr val="005A8B"/>
              </a:solidFill>
              <a:cs typeface="Calibri"/>
            </a:endParaRPr>
          </a:p>
          <a:p>
            <a:pPr marL="800100" lvl="1" indent="-342900">
              <a:buFont typeface="Arial" panose="020B0604020202020204" pitchFamily="34" charset="0"/>
              <a:buChar char="•"/>
            </a:pPr>
            <a:r>
              <a:rPr lang="en-US" sz="2400">
                <a:solidFill>
                  <a:srgbClr val="005A8B"/>
                </a:solidFill>
                <a:cs typeface="Calibri"/>
              </a:rPr>
              <a:t>Initiating and finalizing proposals in PD </a:t>
            </a:r>
          </a:p>
          <a:p>
            <a:pPr marL="800100" lvl="1" indent="-342900">
              <a:buFont typeface="Arial" panose="020B0604020202020204" pitchFamily="34" charset="0"/>
              <a:buChar char="•"/>
            </a:pPr>
            <a:r>
              <a:rPr lang="en-US" sz="2400">
                <a:solidFill>
                  <a:srgbClr val="005A8B"/>
                </a:solidFill>
                <a:cs typeface="Calibri"/>
              </a:rPr>
              <a:t>Workflow: Proposal Review, Certification and Approval</a:t>
            </a:r>
          </a:p>
          <a:p>
            <a:pPr lvl="1"/>
            <a:endParaRPr lang="en-US" sz="2400">
              <a:solidFill>
                <a:srgbClr val="005A8B"/>
              </a:solidFill>
              <a:cs typeface="Calibri"/>
            </a:endParaRPr>
          </a:p>
          <a:p>
            <a:pPr marL="0" indent="0">
              <a:buNone/>
            </a:pPr>
            <a:endParaRPr lang="en-US" sz="2400">
              <a:solidFill>
                <a:srgbClr val="005A8B"/>
              </a:solidFill>
              <a:cs typeface="Calibri"/>
            </a:endParaRPr>
          </a:p>
          <a:p>
            <a:pPr marL="0" indent="0" algn="ctr">
              <a:buNone/>
            </a:pPr>
            <a:r>
              <a:rPr lang="en-US" sz="2400">
                <a:solidFill>
                  <a:srgbClr val="005A8B"/>
                </a:solidFill>
                <a:cs typeface="Calibri"/>
              </a:rPr>
              <a:t>The timing of these proposal steps is critical to meeting the</a:t>
            </a:r>
          </a:p>
          <a:p>
            <a:pPr marL="0" indent="0" algn="ctr">
              <a:buNone/>
            </a:pPr>
            <a:r>
              <a:rPr lang="en-US" sz="2400" b="1" u="sng">
                <a:solidFill>
                  <a:srgbClr val="005A8B"/>
                </a:solidFill>
                <a:cs typeface="Calibri"/>
              </a:rPr>
              <a:t>5-business day deadline</a:t>
            </a:r>
            <a:endParaRPr lang="en-US" sz="2400" b="1" u="sng">
              <a:cs typeface="Calibri" panose="020F0502020204030204"/>
            </a:endParaRPr>
          </a:p>
        </p:txBody>
      </p:sp>
    </p:spTree>
    <p:extLst>
      <p:ext uri="{BB962C8B-B14F-4D97-AF65-F5344CB8AC3E}">
        <p14:creationId xmlns:p14="http://schemas.microsoft.com/office/powerpoint/2010/main" val="111993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64291" y="285837"/>
            <a:ext cx="80111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5A8B"/>
                </a:solidFill>
                <a:cs typeface="Calibri"/>
              </a:rPr>
              <a:t>Proposal Submission Timing </a:t>
            </a:r>
          </a:p>
          <a:p>
            <a:pPr marL="342900" indent="-342900">
              <a:buFont typeface="Arial" panose="020B0604020202020204" pitchFamily="34" charset="0"/>
              <a:buChar char="•"/>
            </a:pPr>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19663" y="1154485"/>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
        <p:nvSpPr>
          <p:cNvPr id="9" name="Content Placeholder 2">
            <a:extLst>
              <a:ext uri="{FF2B5EF4-FFF2-40B4-BE49-F238E27FC236}">
                <a16:creationId xmlns:a16="http://schemas.microsoft.com/office/drawing/2014/main" id="{301C7ECB-9FF8-4272-8499-D8857CCC5140}"/>
              </a:ext>
            </a:extLst>
          </p:cNvPr>
          <p:cNvSpPr txBox="1">
            <a:spLocks/>
          </p:cNvSpPr>
          <p:nvPr/>
        </p:nvSpPr>
        <p:spPr>
          <a:xfrm>
            <a:off x="1394460" y="1239945"/>
            <a:ext cx="8644890" cy="44635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solidFill>
                  <a:srgbClr val="005A8B"/>
                </a:solidFill>
              </a:rPr>
              <a:t>Key Proposal Components</a:t>
            </a:r>
          </a:p>
          <a:p>
            <a:pPr lvl="1"/>
            <a:r>
              <a:rPr lang="en-US" sz="2200">
                <a:solidFill>
                  <a:srgbClr val="005A8B"/>
                </a:solidFill>
                <a:cs typeface="Calibri"/>
              </a:rPr>
              <a:t>Proposals with Collaborators/Subawards - </a:t>
            </a:r>
            <a:r>
              <a:rPr lang="en-US" sz="2200">
                <a:solidFill>
                  <a:srgbClr val="005A8B"/>
                </a:solidFill>
              </a:rPr>
              <a:t>Commitment and Proposal Documentation. </a:t>
            </a:r>
            <a:endParaRPr lang="en-US" sz="2200">
              <a:solidFill>
                <a:srgbClr val="005A8B"/>
              </a:solidFill>
              <a:cs typeface="Calibri"/>
            </a:endParaRPr>
          </a:p>
          <a:p>
            <a:pPr lvl="1"/>
            <a:r>
              <a:rPr lang="en-US" sz="2200">
                <a:solidFill>
                  <a:srgbClr val="005A8B"/>
                </a:solidFill>
                <a:cs typeface="Calibri"/>
              </a:rPr>
              <a:t>Cost Sharing - Cost Share Commitment Form/</a:t>
            </a:r>
            <a:r>
              <a:rPr lang="en-US" sz="2200">
                <a:solidFill>
                  <a:srgbClr val="005A8B"/>
                </a:solidFill>
              </a:rPr>
              <a:t>3rd Party Cost Share documentation.</a:t>
            </a:r>
            <a:endParaRPr lang="en-US" sz="2200">
              <a:solidFill>
                <a:srgbClr val="005A8B"/>
              </a:solidFill>
              <a:ea typeface="+mn-lt"/>
              <a:cs typeface="+mn-lt"/>
            </a:endParaRPr>
          </a:p>
          <a:p>
            <a:pPr lvl="1"/>
            <a:r>
              <a:rPr lang="en-US" sz="2200">
                <a:solidFill>
                  <a:srgbClr val="005A8B"/>
                </a:solidFill>
                <a:ea typeface="+mn-lt"/>
                <a:cs typeface="+mn-lt"/>
              </a:rPr>
              <a:t>Indirect Costs (F&amp;A) that does not meet updated rates for sponsor categories.</a:t>
            </a:r>
          </a:p>
          <a:p>
            <a:pPr lvl="1"/>
            <a:r>
              <a:rPr lang="en-US" sz="2200">
                <a:solidFill>
                  <a:srgbClr val="005A8B"/>
                </a:solidFill>
                <a:ea typeface="+mn-lt"/>
                <a:cs typeface="+mn-lt"/>
              </a:rPr>
              <a:t>Exceptions and waivers must be approved within these deadlines. Note that exceptions and waivers will be infrequent. </a:t>
            </a:r>
          </a:p>
          <a:p>
            <a:pPr lvl="1"/>
            <a:endParaRPr lang="en-US" sz="2200">
              <a:solidFill>
                <a:srgbClr val="005A8B"/>
              </a:solidFill>
              <a:cs typeface="Calibri" panose="020F0502020204030204"/>
            </a:endParaRPr>
          </a:p>
          <a:p>
            <a:pPr lvl="1" algn="ctr">
              <a:buFont typeface="Arial" panose="020B0604020202020204" pitchFamily="34" charset="0"/>
              <a:buNone/>
            </a:pPr>
            <a:r>
              <a:rPr lang="en-US" sz="2200">
                <a:solidFill>
                  <a:srgbClr val="005A8B"/>
                </a:solidFill>
                <a:ea typeface="+mn-lt"/>
                <a:cs typeface="+mn-lt"/>
              </a:rPr>
              <a:t>Completion of these proposal components is critical to meeting the </a:t>
            </a:r>
          </a:p>
          <a:p>
            <a:pPr lvl="1" algn="ctr">
              <a:buFont typeface="Arial" panose="020B0604020202020204" pitchFamily="34" charset="0"/>
              <a:buNone/>
            </a:pPr>
            <a:r>
              <a:rPr lang="en-US" sz="2200" b="1" u="sng">
                <a:solidFill>
                  <a:srgbClr val="005A8B"/>
                </a:solidFill>
                <a:ea typeface="+mn-lt"/>
                <a:cs typeface="+mn-lt"/>
              </a:rPr>
              <a:t>5-business day deadline</a:t>
            </a:r>
            <a:endParaRPr lang="en-US" sz="2200" b="1" u="sng"/>
          </a:p>
          <a:p>
            <a:pPr marL="457200" lvl="1" indent="0">
              <a:buFont typeface="Arial" panose="020B0604020202020204" pitchFamily="34" charset="0"/>
              <a:buNone/>
            </a:pPr>
            <a:endParaRPr lang="en-US" sz="2000">
              <a:solidFill>
                <a:srgbClr val="005A8B"/>
              </a:solidFill>
              <a:cs typeface="Calibri" panose="020F0502020204030204"/>
            </a:endParaRPr>
          </a:p>
          <a:p>
            <a:pPr marL="0" indent="0">
              <a:buFont typeface="Arial" panose="020B0604020202020204" pitchFamily="34" charset="0"/>
              <a:buNone/>
            </a:pPr>
            <a:endParaRPr lang="en-US">
              <a:solidFill>
                <a:srgbClr val="005A8B"/>
              </a:solidFill>
              <a:cs typeface="Calibri"/>
            </a:endParaRPr>
          </a:p>
        </p:txBody>
      </p:sp>
    </p:spTree>
    <p:extLst>
      <p:ext uri="{BB962C8B-B14F-4D97-AF65-F5344CB8AC3E}">
        <p14:creationId xmlns:p14="http://schemas.microsoft.com/office/powerpoint/2010/main" val="24612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19663" y="334371"/>
            <a:ext cx="801112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5A8B"/>
                </a:solidFill>
                <a:cs typeface="Calibri"/>
              </a:rPr>
              <a:t>Kuali PD Roles</a:t>
            </a:r>
          </a:p>
          <a:p>
            <a:r>
              <a:rPr lang="en-US" sz="3200">
                <a:solidFill>
                  <a:srgbClr val="005A8B"/>
                </a:solidFill>
                <a:cs typeface="Calibri"/>
              </a:rPr>
              <a:t> </a:t>
            </a:r>
          </a:p>
          <a:p>
            <a:pPr marL="342900" indent="-342900">
              <a:buFont typeface="Arial" panose="020B0604020202020204" pitchFamily="34" charset="0"/>
              <a:buChar char="•"/>
            </a:pPr>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19663" y="1154485"/>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
        <p:nvSpPr>
          <p:cNvPr id="9" name="Content Placeholder 2">
            <a:extLst>
              <a:ext uri="{FF2B5EF4-FFF2-40B4-BE49-F238E27FC236}">
                <a16:creationId xmlns:a16="http://schemas.microsoft.com/office/drawing/2014/main" id="{301C7ECB-9FF8-4272-8499-D8857CCC5140}"/>
              </a:ext>
            </a:extLst>
          </p:cNvPr>
          <p:cNvSpPr txBox="1">
            <a:spLocks/>
          </p:cNvSpPr>
          <p:nvPr/>
        </p:nvSpPr>
        <p:spPr>
          <a:xfrm>
            <a:off x="1394460" y="1239945"/>
            <a:ext cx="8644890" cy="44635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2000">
              <a:solidFill>
                <a:srgbClr val="005A8B"/>
              </a:solidFill>
              <a:cs typeface="Calibri" panose="020F0502020204030204"/>
            </a:endParaRPr>
          </a:p>
          <a:p>
            <a:pPr marL="0" indent="0">
              <a:buFont typeface="Arial" panose="020B0604020202020204" pitchFamily="34" charset="0"/>
              <a:buNone/>
            </a:pPr>
            <a:endParaRPr lang="en-US">
              <a:solidFill>
                <a:srgbClr val="005A8B"/>
              </a:solidFill>
              <a:cs typeface="Calibri"/>
            </a:endParaRPr>
          </a:p>
        </p:txBody>
      </p:sp>
      <p:sp>
        <p:nvSpPr>
          <p:cNvPr id="12" name="Content Placeholder 2">
            <a:extLst>
              <a:ext uri="{FF2B5EF4-FFF2-40B4-BE49-F238E27FC236}">
                <a16:creationId xmlns:a16="http://schemas.microsoft.com/office/drawing/2014/main" id="{48102175-2347-473A-AD3B-23D2ED71F57D}"/>
              </a:ext>
            </a:extLst>
          </p:cNvPr>
          <p:cNvSpPr txBox="1">
            <a:spLocks/>
          </p:cNvSpPr>
          <p:nvPr/>
        </p:nvSpPr>
        <p:spPr>
          <a:xfrm>
            <a:off x="1394460" y="1348740"/>
            <a:ext cx="8644890" cy="466629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005A8B"/>
                </a:solidFill>
              </a:rPr>
              <a:t>Roles in Kuali PD</a:t>
            </a:r>
            <a:endParaRPr lang="en-US">
              <a:cs typeface="Calibri"/>
            </a:endParaRPr>
          </a:p>
          <a:p>
            <a:pPr lvl="1"/>
            <a:r>
              <a:rPr lang="en-US">
                <a:solidFill>
                  <a:srgbClr val="005A8B"/>
                </a:solidFill>
              </a:rPr>
              <a:t>Aggregators</a:t>
            </a:r>
            <a:endParaRPr lang="en-US">
              <a:solidFill>
                <a:srgbClr val="005A8B"/>
              </a:solidFill>
              <a:cs typeface="Calibri"/>
            </a:endParaRPr>
          </a:p>
          <a:p>
            <a:pPr lvl="2"/>
            <a:r>
              <a:rPr lang="en-US">
                <a:solidFill>
                  <a:srgbClr val="005A8B"/>
                </a:solidFill>
              </a:rPr>
              <a:t>Proposal Initiation &amp; Entry</a:t>
            </a:r>
            <a:endParaRPr lang="en-US">
              <a:solidFill>
                <a:srgbClr val="005A8B"/>
              </a:solidFill>
              <a:cs typeface="Calibri"/>
            </a:endParaRPr>
          </a:p>
          <a:p>
            <a:pPr lvl="1"/>
            <a:r>
              <a:rPr lang="en-US">
                <a:solidFill>
                  <a:srgbClr val="005A8B"/>
                </a:solidFill>
              </a:rPr>
              <a:t>PIs &amp; Co-PIs </a:t>
            </a:r>
            <a:endParaRPr lang="en-US">
              <a:solidFill>
                <a:srgbClr val="005A8B"/>
              </a:solidFill>
              <a:cs typeface="Calibri"/>
            </a:endParaRPr>
          </a:p>
          <a:p>
            <a:pPr lvl="2"/>
            <a:r>
              <a:rPr lang="en-US">
                <a:solidFill>
                  <a:srgbClr val="005A8B"/>
                </a:solidFill>
              </a:rPr>
              <a:t>Review, Approve, Certifications</a:t>
            </a:r>
            <a:endParaRPr lang="en-US">
              <a:solidFill>
                <a:srgbClr val="005A8B"/>
              </a:solidFill>
              <a:cs typeface="Calibri"/>
            </a:endParaRPr>
          </a:p>
          <a:p>
            <a:pPr lvl="1"/>
            <a:r>
              <a:rPr lang="en-US">
                <a:solidFill>
                  <a:srgbClr val="005A8B"/>
                </a:solidFill>
              </a:rPr>
              <a:t>Approvers </a:t>
            </a:r>
            <a:endParaRPr lang="en-US">
              <a:solidFill>
                <a:srgbClr val="005A8B"/>
              </a:solidFill>
              <a:cs typeface="Calibri"/>
            </a:endParaRPr>
          </a:p>
          <a:p>
            <a:pPr lvl="2"/>
            <a:r>
              <a:rPr lang="en-US">
                <a:solidFill>
                  <a:srgbClr val="005A8B"/>
                </a:solidFill>
              </a:rPr>
              <a:t>PIs, co-PIs, Directors, Chairs &amp; Deans</a:t>
            </a:r>
            <a:endParaRPr lang="en-US">
              <a:solidFill>
                <a:srgbClr val="005A8B"/>
              </a:solidFill>
              <a:cs typeface="Calibri"/>
            </a:endParaRPr>
          </a:p>
          <a:p>
            <a:pPr lvl="1"/>
            <a:r>
              <a:rPr lang="en-US">
                <a:solidFill>
                  <a:srgbClr val="005A8B"/>
                </a:solidFill>
                <a:ea typeface="+mn-lt"/>
                <a:cs typeface="+mn-lt"/>
              </a:rPr>
              <a:t>ORSP </a:t>
            </a:r>
            <a:r>
              <a:rPr lang="en-US" err="1">
                <a:solidFill>
                  <a:srgbClr val="005A8B"/>
                </a:solidFill>
                <a:ea typeface="+mn-lt"/>
                <a:cs typeface="+mn-lt"/>
              </a:rPr>
              <a:t>Preaward</a:t>
            </a:r>
            <a:r>
              <a:rPr lang="en-US">
                <a:solidFill>
                  <a:srgbClr val="005A8B"/>
                </a:solidFill>
                <a:ea typeface="+mn-lt"/>
                <a:cs typeface="+mn-lt"/>
              </a:rPr>
              <a:t> </a:t>
            </a:r>
          </a:p>
          <a:p>
            <a:pPr lvl="2"/>
            <a:r>
              <a:rPr lang="en-US">
                <a:solidFill>
                  <a:srgbClr val="005A8B"/>
                </a:solidFill>
                <a:ea typeface="+mn-lt"/>
                <a:cs typeface="+mn-lt"/>
              </a:rPr>
              <a:t>Review, Approve, Submit to Sponsor</a:t>
            </a:r>
          </a:p>
          <a:p>
            <a:pPr lvl="2"/>
            <a:endParaRPr lang="en-US" sz="600">
              <a:solidFill>
                <a:srgbClr val="005A8B"/>
              </a:solidFill>
              <a:cs typeface="Calibri"/>
            </a:endParaRPr>
          </a:p>
          <a:p>
            <a:pPr marL="0" indent="0">
              <a:buFont typeface="Arial" panose="020B0604020202020204" pitchFamily="34" charset="0"/>
              <a:buNone/>
            </a:pPr>
            <a:r>
              <a:rPr lang="en-US">
                <a:solidFill>
                  <a:srgbClr val="005A8B"/>
                </a:solidFill>
              </a:rPr>
              <a:t>Resources</a:t>
            </a:r>
            <a:endParaRPr lang="en-US">
              <a:solidFill>
                <a:srgbClr val="005A8B"/>
              </a:solidFill>
              <a:cs typeface="Calibri"/>
            </a:endParaRPr>
          </a:p>
          <a:p>
            <a:pPr lvl="1"/>
            <a:r>
              <a:rPr lang="en-US">
                <a:solidFill>
                  <a:srgbClr val="005A8B"/>
                </a:solidFill>
              </a:rPr>
              <a:t>Each unit/dept will assign a PD aggregator to support PIs &amp; co-PIs</a:t>
            </a:r>
            <a:endParaRPr lang="en-US">
              <a:solidFill>
                <a:srgbClr val="005A8B"/>
              </a:solidFill>
              <a:cs typeface="Calibri"/>
            </a:endParaRPr>
          </a:p>
          <a:p>
            <a:pPr lvl="2"/>
            <a:r>
              <a:rPr lang="en-US" i="1">
                <a:solidFill>
                  <a:srgbClr val="005A8B"/>
                </a:solidFill>
              </a:rPr>
              <a:t>Expectation is that there will be department level support for PIs, co-PIs and Approvers</a:t>
            </a:r>
            <a:endParaRPr lang="en-US" i="1">
              <a:solidFill>
                <a:srgbClr val="005A8B"/>
              </a:solidFill>
              <a:cs typeface="Calibri"/>
            </a:endParaRPr>
          </a:p>
          <a:p>
            <a:pPr lvl="1"/>
            <a:endParaRPr lang="en-US">
              <a:solidFill>
                <a:srgbClr val="005A8B"/>
              </a:solidFill>
              <a:cs typeface="Calibri" panose="020F0502020204030204"/>
            </a:endParaRPr>
          </a:p>
        </p:txBody>
      </p:sp>
    </p:spTree>
    <p:extLst>
      <p:ext uri="{BB962C8B-B14F-4D97-AF65-F5344CB8AC3E}">
        <p14:creationId xmlns:p14="http://schemas.microsoft.com/office/powerpoint/2010/main" val="276759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64291" y="251547"/>
            <a:ext cx="801112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5A8B"/>
                </a:solidFill>
                <a:cs typeface="Calibri"/>
              </a:rPr>
              <a:t>Training</a:t>
            </a:r>
          </a:p>
          <a:p>
            <a:endParaRPr lang="en-US" sz="3200">
              <a:solidFill>
                <a:srgbClr val="005A8B"/>
              </a:solidFill>
              <a:cs typeface="Calibri"/>
            </a:endParaRPr>
          </a:p>
          <a:p>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19663" y="1188775"/>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
        <p:nvSpPr>
          <p:cNvPr id="9" name="Content Placeholder 2">
            <a:extLst>
              <a:ext uri="{FF2B5EF4-FFF2-40B4-BE49-F238E27FC236}">
                <a16:creationId xmlns:a16="http://schemas.microsoft.com/office/drawing/2014/main" id="{3E568C4D-6925-41DF-8F41-CE7F6556A1BF}"/>
              </a:ext>
            </a:extLst>
          </p:cNvPr>
          <p:cNvSpPr txBox="1">
            <a:spLocks/>
          </p:cNvSpPr>
          <p:nvPr/>
        </p:nvSpPr>
        <p:spPr>
          <a:xfrm>
            <a:off x="1632922" y="1188774"/>
            <a:ext cx="9720877" cy="49881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005A8B"/>
                </a:solidFill>
              </a:rPr>
              <a:t>Training for Roles in Kuali PD</a:t>
            </a:r>
            <a:endParaRPr lang="en-US"/>
          </a:p>
          <a:p>
            <a:pPr lvl="1"/>
            <a:r>
              <a:rPr lang="en-US">
                <a:solidFill>
                  <a:srgbClr val="005A8B"/>
                </a:solidFill>
              </a:rPr>
              <a:t>Aggregators – Proposal Entry</a:t>
            </a:r>
            <a:endParaRPr lang="en-US">
              <a:solidFill>
                <a:srgbClr val="005A8B"/>
              </a:solidFill>
              <a:cs typeface="Calibri"/>
            </a:endParaRPr>
          </a:p>
          <a:p>
            <a:pPr lvl="2"/>
            <a:r>
              <a:rPr lang="en-US">
                <a:solidFill>
                  <a:srgbClr val="005A8B"/>
                </a:solidFill>
              </a:rPr>
              <a:t>In-depth hands-on training sessions and drop-in sessions</a:t>
            </a:r>
            <a:endParaRPr lang="en-US">
              <a:solidFill>
                <a:srgbClr val="005A8B"/>
              </a:solidFill>
              <a:cs typeface="Calibri"/>
            </a:endParaRPr>
          </a:p>
          <a:p>
            <a:pPr lvl="1"/>
            <a:r>
              <a:rPr lang="en-US">
                <a:solidFill>
                  <a:srgbClr val="005A8B"/>
                </a:solidFill>
              </a:rPr>
              <a:t>PIs/Co-PIs – Certifications</a:t>
            </a:r>
            <a:endParaRPr lang="en-US">
              <a:solidFill>
                <a:srgbClr val="005A8B"/>
              </a:solidFill>
              <a:cs typeface="Calibri"/>
            </a:endParaRPr>
          </a:p>
          <a:p>
            <a:pPr lvl="2"/>
            <a:r>
              <a:rPr lang="en-US">
                <a:solidFill>
                  <a:srgbClr val="005A8B"/>
                </a:solidFill>
              </a:rPr>
              <a:t>Video, training overview and drop-in sessions</a:t>
            </a:r>
            <a:endParaRPr lang="en-US">
              <a:solidFill>
                <a:srgbClr val="005A8B"/>
              </a:solidFill>
              <a:cs typeface="Calibri"/>
            </a:endParaRPr>
          </a:p>
          <a:p>
            <a:pPr lvl="1"/>
            <a:r>
              <a:rPr lang="en-US">
                <a:solidFill>
                  <a:srgbClr val="005A8B"/>
                </a:solidFill>
              </a:rPr>
              <a:t>Approvers – PIs/Co-PIs/Directors/Chairs/Deans</a:t>
            </a:r>
            <a:endParaRPr lang="en-US">
              <a:solidFill>
                <a:srgbClr val="005A8B"/>
              </a:solidFill>
              <a:cs typeface="Calibri"/>
            </a:endParaRPr>
          </a:p>
          <a:p>
            <a:pPr lvl="2"/>
            <a:r>
              <a:rPr lang="en-US">
                <a:solidFill>
                  <a:srgbClr val="005A8B"/>
                </a:solidFill>
              </a:rPr>
              <a:t>Video, training overview and drop-in sessions</a:t>
            </a:r>
            <a:endParaRPr lang="en-US">
              <a:solidFill>
                <a:srgbClr val="005A8B"/>
              </a:solidFill>
              <a:cs typeface="Calibri"/>
            </a:endParaRPr>
          </a:p>
          <a:p>
            <a:pPr marL="914400" lvl="2" indent="0">
              <a:buFont typeface="Arial" panose="020B0604020202020204" pitchFamily="34" charset="0"/>
              <a:buNone/>
            </a:pPr>
            <a:endParaRPr lang="en-US">
              <a:solidFill>
                <a:srgbClr val="005A8B"/>
              </a:solidFill>
              <a:cs typeface="Calibri"/>
            </a:endParaRPr>
          </a:p>
          <a:p>
            <a:pPr marL="0" indent="0">
              <a:buFont typeface="Arial" panose="020B0604020202020204" pitchFamily="34" charset="0"/>
              <a:buNone/>
            </a:pPr>
            <a:r>
              <a:rPr lang="en-US">
                <a:solidFill>
                  <a:srgbClr val="005A8B"/>
                </a:solidFill>
              </a:rPr>
              <a:t>Resources</a:t>
            </a:r>
            <a:endParaRPr lang="en-US">
              <a:solidFill>
                <a:srgbClr val="005A8B"/>
              </a:solidFill>
              <a:cs typeface="Calibri"/>
            </a:endParaRPr>
          </a:p>
          <a:p>
            <a:pPr lvl="1"/>
            <a:r>
              <a:rPr lang="en-US">
                <a:solidFill>
                  <a:srgbClr val="005A8B"/>
                </a:solidFill>
              </a:rPr>
              <a:t>Guides &amp; Job Aids, Drop-in Training Sessions, Videos</a:t>
            </a:r>
          </a:p>
          <a:p>
            <a:pPr marL="457200" lvl="1" indent="0">
              <a:buFont typeface="Arial" panose="020B0604020202020204" pitchFamily="34" charset="0"/>
              <a:buNone/>
            </a:pPr>
            <a:endParaRPr lang="en-US">
              <a:solidFill>
                <a:srgbClr val="005A8B"/>
              </a:solidFill>
              <a:cs typeface="Calibri"/>
            </a:endParaRPr>
          </a:p>
        </p:txBody>
      </p:sp>
    </p:spTree>
    <p:extLst>
      <p:ext uri="{BB962C8B-B14F-4D97-AF65-F5344CB8AC3E}">
        <p14:creationId xmlns:p14="http://schemas.microsoft.com/office/powerpoint/2010/main" val="308037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64291" y="251547"/>
            <a:ext cx="801112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5A8B"/>
                </a:solidFill>
                <a:cs typeface="Calibri"/>
              </a:rPr>
              <a:t>Kuali PD Phased Implementation </a:t>
            </a:r>
          </a:p>
          <a:p>
            <a:endParaRPr lang="en-US" sz="3200">
              <a:solidFill>
                <a:srgbClr val="005A8B"/>
              </a:solidFill>
              <a:cs typeface="Calibri"/>
            </a:endParaRPr>
          </a:p>
          <a:p>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19663" y="1188775"/>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
        <p:nvSpPr>
          <p:cNvPr id="9" name="Content Placeholder 2">
            <a:extLst>
              <a:ext uri="{FF2B5EF4-FFF2-40B4-BE49-F238E27FC236}">
                <a16:creationId xmlns:a16="http://schemas.microsoft.com/office/drawing/2014/main" id="{3E568C4D-6925-41DF-8F41-CE7F6556A1BF}"/>
              </a:ext>
            </a:extLst>
          </p:cNvPr>
          <p:cNvSpPr txBox="1">
            <a:spLocks/>
          </p:cNvSpPr>
          <p:nvPr/>
        </p:nvSpPr>
        <p:spPr>
          <a:xfrm>
            <a:off x="1417320" y="1810815"/>
            <a:ext cx="9281161" cy="43661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solidFill>
                  <a:srgbClr val="005A8B"/>
                </a:solidFill>
                <a:cs typeface="Calibri" panose="020F0502020204030204"/>
              </a:rPr>
              <a:t>Phase I – Implementation of Kuali system functionality to all UMB users; elimination of current paper-based internal processes.</a:t>
            </a:r>
          </a:p>
          <a:p>
            <a:pPr marL="0" indent="0">
              <a:buNone/>
            </a:pPr>
            <a:endParaRPr lang="en-US" sz="2600">
              <a:solidFill>
                <a:srgbClr val="005A8B"/>
              </a:solidFill>
              <a:cs typeface="Calibri" panose="020F0502020204030204"/>
            </a:endParaRPr>
          </a:p>
          <a:p>
            <a:pPr marL="0" indent="0">
              <a:buNone/>
            </a:pPr>
            <a:r>
              <a:rPr lang="en-US" sz="2600">
                <a:solidFill>
                  <a:srgbClr val="005A8B"/>
                </a:solidFill>
                <a:cs typeface="Calibri" panose="020F0502020204030204"/>
              </a:rPr>
              <a:t>Phase II – Addition of the </a:t>
            </a:r>
            <a:r>
              <a:rPr lang="en-US" sz="2600" b="1">
                <a:solidFill>
                  <a:srgbClr val="005A8B"/>
                </a:solidFill>
                <a:cs typeface="Calibri" panose="020F0502020204030204"/>
              </a:rPr>
              <a:t>System to System (S2S) </a:t>
            </a:r>
            <a:r>
              <a:rPr lang="en-US" sz="2600">
                <a:solidFill>
                  <a:srgbClr val="005A8B"/>
                </a:solidFill>
                <a:cs typeface="Calibri" panose="020F0502020204030204"/>
              </a:rPr>
              <a:t>capability which feeds </a:t>
            </a:r>
            <a:r>
              <a:rPr lang="en-US" sz="2600">
                <a:solidFill>
                  <a:srgbClr val="005A8B"/>
                </a:solidFill>
                <a:ea typeface="+mn-lt"/>
                <a:cs typeface="+mn-lt"/>
              </a:rPr>
              <a:t>all federal grant proposals electronically </a:t>
            </a:r>
            <a:r>
              <a:rPr lang="en-US" sz="2600">
                <a:solidFill>
                  <a:srgbClr val="005A8B"/>
                </a:solidFill>
                <a:cs typeface="Calibri"/>
              </a:rPr>
              <a:t>into grants.gov.</a:t>
            </a:r>
          </a:p>
          <a:p>
            <a:pPr marL="457200" lvl="1" indent="0">
              <a:buFont typeface="Arial" panose="020B0604020202020204" pitchFamily="34" charset="0"/>
              <a:buNone/>
            </a:pPr>
            <a:endParaRPr lang="en-US">
              <a:solidFill>
                <a:srgbClr val="005A8B"/>
              </a:solidFill>
              <a:cs typeface="Calibri"/>
            </a:endParaRPr>
          </a:p>
        </p:txBody>
      </p:sp>
    </p:spTree>
    <p:extLst>
      <p:ext uri="{BB962C8B-B14F-4D97-AF65-F5344CB8AC3E}">
        <p14:creationId xmlns:p14="http://schemas.microsoft.com/office/powerpoint/2010/main" val="122367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15FE1E-D7BB-F88B-7BFD-E47E4CCD8023}"/>
              </a:ext>
            </a:extLst>
          </p:cNvPr>
          <p:cNvSpPr txBox="1">
            <a:spLocks noChangeArrowheads="1"/>
          </p:cNvSpPr>
          <p:nvPr/>
        </p:nvSpPr>
        <p:spPr>
          <a:xfrm>
            <a:off x="1891103" y="218806"/>
            <a:ext cx="5886450" cy="8572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400"/>
          </a:p>
        </p:txBody>
      </p:sp>
      <p:sp>
        <p:nvSpPr>
          <p:cNvPr id="5" name="Rectangle 3">
            <a:extLst>
              <a:ext uri="{FF2B5EF4-FFF2-40B4-BE49-F238E27FC236}">
                <a16:creationId xmlns:a16="http://schemas.microsoft.com/office/drawing/2014/main" id="{197E6272-F76D-76A5-C27D-1802B0D4C2B2}"/>
              </a:ext>
            </a:extLst>
          </p:cNvPr>
          <p:cNvSpPr txBox="1">
            <a:spLocks noChangeArrowheads="1"/>
          </p:cNvSpPr>
          <p:nvPr/>
        </p:nvSpPr>
        <p:spPr>
          <a:xfrm>
            <a:off x="1632923" y="721662"/>
            <a:ext cx="8295339" cy="54066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pPr>
            <a:endParaRPr lang="en-US" sz="1400">
              <a:solidFill>
                <a:srgbClr val="000000"/>
              </a:solidFill>
              <a:cs typeface="Calibri"/>
            </a:endParaRPr>
          </a:p>
          <a:p>
            <a:pPr>
              <a:buClr>
                <a:schemeClr val="accent2"/>
              </a:buClr>
            </a:pPr>
            <a:endParaRPr lang="en-US" altLang="en-US" sz="1800" b="1">
              <a:solidFill>
                <a:srgbClr val="005A8B"/>
              </a:solidFill>
              <a:cs typeface="Calibri"/>
            </a:endParaRPr>
          </a:p>
          <a:p>
            <a:pPr>
              <a:buClr>
                <a:schemeClr val="accent2"/>
              </a:buClr>
            </a:pPr>
            <a:endParaRPr lang="en-US" altLang="en-US" sz="1800" b="1">
              <a:solidFill>
                <a:srgbClr val="005A8B"/>
              </a:solidFill>
              <a:cs typeface="Calibri"/>
            </a:endParaRPr>
          </a:p>
        </p:txBody>
      </p:sp>
      <p:pic>
        <p:nvPicPr>
          <p:cNvPr id="7" name="Picture 6">
            <a:extLst>
              <a:ext uri="{FF2B5EF4-FFF2-40B4-BE49-F238E27FC236}">
                <a16:creationId xmlns:a16="http://schemas.microsoft.com/office/drawing/2014/main" id="{AA14DA86-9905-1AC3-4EF0-7B1816C85A67}"/>
              </a:ext>
            </a:extLst>
          </p:cNvPr>
          <p:cNvPicPr>
            <a:picLocks noChangeAspect="1"/>
          </p:cNvPicPr>
          <p:nvPr/>
        </p:nvPicPr>
        <p:blipFill>
          <a:blip r:embed="rId3"/>
          <a:stretch>
            <a:fillRect/>
          </a:stretch>
        </p:blipFill>
        <p:spPr>
          <a:xfrm>
            <a:off x="2024401" y="6128360"/>
            <a:ext cx="4745388" cy="514684"/>
          </a:xfrm>
          <a:prstGeom prst="rect">
            <a:avLst/>
          </a:prstGeom>
        </p:spPr>
      </p:pic>
      <p:sp>
        <p:nvSpPr>
          <p:cNvPr id="2" name="TextBox 1">
            <a:extLst>
              <a:ext uri="{FF2B5EF4-FFF2-40B4-BE49-F238E27FC236}">
                <a16:creationId xmlns:a16="http://schemas.microsoft.com/office/drawing/2014/main" id="{4B2781DE-5706-C859-2AD7-5262C365968C}"/>
              </a:ext>
            </a:extLst>
          </p:cNvPr>
          <p:cNvSpPr txBox="1"/>
          <p:nvPr/>
        </p:nvSpPr>
        <p:spPr>
          <a:xfrm>
            <a:off x="1064291" y="251547"/>
            <a:ext cx="801112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5A8B"/>
                </a:solidFill>
                <a:cs typeface="Calibri"/>
              </a:rPr>
              <a:t>Go Live </a:t>
            </a:r>
          </a:p>
          <a:p>
            <a:endParaRPr lang="en-US" sz="3200">
              <a:solidFill>
                <a:srgbClr val="005A8B"/>
              </a:solidFill>
              <a:cs typeface="Calibri"/>
            </a:endParaRPr>
          </a:p>
          <a:p>
            <a:endParaRPr lang="en-US" sz="2400">
              <a:solidFill>
                <a:srgbClr val="005A8B"/>
              </a:solidFill>
              <a:ea typeface="Calibri"/>
              <a:cs typeface="Calibri"/>
            </a:endParaRPr>
          </a:p>
        </p:txBody>
      </p:sp>
      <p:grpSp>
        <p:nvGrpSpPr>
          <p:cNvPr id="3" name="Group 2">
            <a:extLst>
              <a:ext uri="{FF2B5EF4-FFF2-40B4-BE49-F238E27FC236}">
                <a16:creationId xmlns:a16="http://schemas.microsoft.com/office/drawing/2014/main" id="{0504D4E1-BC7E-0201-5A91-C2D2F460AAF0}"/>
              </a:ext>
            </a:extLst>
          </p:cNvPr>
          <p:cNvGrpSpPr/>
          <p:nvPr/>
        </p:nvGrpSpPr>
        <p:grpSpPr>
          <a:xfrm>
            <a:off x="1019663" y="1188775"/>
            <a:ext cx="7633055" cy="3333289"/>
            <a:chOff x="2178993" y="934050"/>
            <a:chExt cx="7633055" cy="3333289"/>
          </a:xfrm>
        </p:grpSpPr>
        <p:sp>
          <p:nvSpPr>
            <p:cNvPr id="10" name="TextBox 1">
              <a:extLst>
                <a:ext uri="{FF2B5EF4-FFF2-40B4-BE49-F238E27FC236}">
                  <a16:creationId xmlns:a16="http://schemas.microsoft.com/office/drawing/2014/main" id="{165A5836-BAB1-F274-365E-F6EA252947AF}"/>
                </a:ext>
              </a:extLst>
            </p:cNvPr>
            <p:cNvSpPr txBox="1"/>
            <p:nvPr/>
          </p:nvSpPr>
          <p:spPr>
            <a:xfrm>
              <a:off x="2178993" y="934050"/>
              <a:ext cx="763305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cs typeface="Calibri" panose="020F0502020204030204"/>
              </a:endParaRPr>
            </a:p>
          </p:txBody>
        </p:sp>
        <p:sp>
          <p:nvSpPr>
            <p:cNvPr id="11" name="TextBox 1">
              <a:extLst>
                <a:ext uri="{FF2B5EF4-FFF2-40B4-BE49-F238E27FC236}">
                  <a16:creationId xmlns:a16="http://schemas.microsoft.com/office/drawing/2014/main" id="{C8F6F3DB-B47C-D260-AD81-B71E5A0E749E}"/>
                </a:ext>
              </a:extLst>
            </p:cNvPr>
            <p:cNvSpPr txBox="1"/>
            <p:nvPr/>
          </p:nvSpPr>
          <p:spPr>
            <a:xfrm>
              <a:off x="2178994" y="3867229"/>
              <a:ext cx="76330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2000">
                <a:solidFill>
                  <a:srgbClr val="005A8B"/>
                </a:solidFill>
                <a:cs typeface="Calibri"/>
              </a:endParaRPr>
            </a:p>
          </p:txBody>
        </p:sp>
      </p:grpSp>
      <p:sp>
        <p:nvSpPr>
          <p:cNvPr id="9" name="Content Placeholder 2">
            <a:extLst>
              <a:ext uri="{FF2B5EF4-FFF2-40B4-BE49-F238E27FC236}">
                <a16:creationId xmlns:a16="http://schemas.microsoft.com/office/drawing/2014/main" id="{3E568C4D-6925-41DF-8F41-CE7F6556A1BF}"/>
              </a:ext>
            </a:extLst>
          </p:cNvPr>
          <p:cNvSpPr txBox="1">
            <a:spLocks/>
          </p:cNvSpPr>
          <p:nvPr/>
        </p:nvSpPr>
        <p:spPr>
          <a:xfrm>
            <a:off x="1632923" y="1188774"/>
            <a:ext cx="9065558" cy="49881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5A8B"/>
                </a:solidFill>
              </a:rPr>
              <a:t>Implementation plan for Phase I</a:t>
            </a:r>
          </a:p>
          <a:p>
            <a:pPr marL="0" indent="0">
              <a:buNone/>
            </a:pPr>
            <a:endParaRPr lang="en-US">
              <a:solidFill>
                <a:srgbClr val="005A8B"/>
              </a:solidFill>
              <a:cs typeface="Calibri"/>
            </a:endParaRPr>
          </a:p>
          <a:p>
            <a:pPr lvl="1"/>
            <a:r>
              <a:rPr lang="en-US">
                <a:solidFill>
                  <a:srgbClr val="005A8B"/>
                </a:solidFill>
              </a:rPr>
              <a:t>Rolling out in phases by Colleges/Units</a:t>
            </a:r>
            <a:endParaRPr lang="en-US">
              <a:solidFill>
                <a:srgbClr val="005A8B"/>
              </a:solidFill>
              <a:cs typeface="Calibri"/>
            </a:endParaRPr>
          </a:p>
          <a:p>
            <a:pPr lvl="1"/>
            <a:r>
              <a:rPr lang="en-US">
                <a:solidFill>
                  <a:srgbClr val="005A8B"/>
                </a:solidFill>
              </a:rPr>
              <a:t>Beginning Late November</a:t>
            </a:r>
            <a:endParaRPr lang="en-US">
              <a:solidFill>
                <a:srgbClr val="005A8B"/>
              </a:solidFill>
              <a:cs typeface="Calibri"/>
            </a:endParaRPr>
          </a:p>
          <a:p>
            <a:pPr lvl="1"/>
            <a:r>
              <a:rPr lang="en-US">
                <a:solidFill>
                  <a:srgbClr val="005A8B"/>
                </a:solidFill>
              </a:rPr>
              <a:t>ORSP will be scheduling meetings with each dean to discuss timelines and resources</a:t>
            </a:r>
            <a:endParaRPr lang="en-US">
              <a:solidFill>
                <a:srgbClr val="005A8B"/>
              </a:solidFill>
              <a:cs typeface="Calibri"/>
            </a:endParaRPr>
          </a:p>
          <a:p>
            <a:pPr marL="457200" lvl="1" indent="0">
              <a:buFont typeface="Arial" panose="020B0604020202020204" pitchFamily="34" charset="0"/>
              <a:buNone/>
            </a:pPr>
            <a:endParaRPr lang="en-US">
              <a:solidFill>
                <a:srgbClr val="005A8B"/>
              </a:solidFill>
              <a:cs typeface="Calibri"/>
            </a:endParaRPr>
          </a:p>
        </p:txBody>
      </p:sp>
    </p:spTree>
    <p:extLst>
      <p:ext uri="{BB962C8B-B14F-4D97-AF65-F5344CB8AC3E}">
        <p14:creationId xmlns:p14="http://schemas.microsoft.com/office/powerpoint/2010/main" val="3866108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Application>Microsoft Office PowerPoint</Application>
  <PresentationFormat>Widescreen</PresentationFormat>
  <Slides>22</Slides>
  <Notes>19</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Expense Policy</dc:title>
  <dc:creator>Elizabeth.Kilcoyne</dc:creator>
  <cp:revision>1</cp:revision>
  <cp:lastPrinted>2021-10-13T15:05:27Z</cp:lastPrinted>
  <dcterms:created xsi:type="dcterms:W3CDTF">2011-11-08T17:09:22Z</dcterms:created>
  <dcterms:modified xsi:type="dcterms:W3CDTF">2022-10-19T13:53:32Z</dcterms:modified>
</cp:coreProperties>
</file>